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1" r:id="rId2"/>
    <p:sldId id="259" r:id="rId3"/>
    <p:sldId id="293" r:id="rId4"/>
    <p:sldId id="299" r:id="rId5"/>
    <p:sldId id="294" r:id="rId6"/>
    <p:sldId id="296" r:id="rId7"/>
    <p:sldId id="297" r:id="rId8"/>
    <p:sldId id="271" r:id="rId9"/>
    <p:sldId id="272" r:id="rId10"/>
    <p:sldId id="273" r:id="rId11"/>
    <p:sldId id="278" r:id="rId12"/>
    <p:sldId id="274" r:id="rId13"/>
    <p:sldId id="275" r:id="rId14"/>
    <p:sldId id="277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8" r:id="rId29"/>
    <p:sldId id="26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5283"/>
    <a:srgbClr val="1E4587"/>
    <a:srgbClr val="08294C"/>
    <a:srgbClr val="0C477F"/>
    <a:srgbClr val="145086"/>
    <a:srgbClr val="EF7D87"/>
    <a:srgbClr val="E2E5ED"/>
    <a:srgbClr val="FBFFFB"/>
    <a:srgbClr val="FDF6E6"/>
    <a:srgbClr val="3C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197DBC-8FBF-4C75-82B8-DC1460D3101F}" v="4800" dt="2021-01-14T17:15:24.878"/>
    <p1510:client id="{136C1895-FE3A-4CAE-9D96-862D906238EB}" v="67" dt="2021-01-25T11:38:25.261"/>
    <p1510:client id="{152F66BA-9A31-488D-8087-EC205ED20088}" v="10" dt="2021-01-15T00:22:29.914"/>
    <p1510:client id="{6039B57A-C714-4F68-90F3-12D2C5447F91}" v="595" dt="2021-01-14T12:29:43.028"/>
    <p1510:client id="{CC6A051D-F376-4872-AD3E-CFDD59D795FB}" v="1" dt="2021-01-15T00:57:08.139"/>
    <p1510:client id="{D00A7C43-A6A2-4E3C-97C2-01182D9F2917}" v="225" dt="2021-01-27T04:20:34.424"/>
    <p1510:client id="{FDF2E1D9-8ECA-4941-8888-9512F5374DC7}" v="1531" dt="2021-01-25T12:30:50.3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CCBDFD3-BA23-4185-9F08-1661A84E8E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03DC24B-EE8E-4A11-A5FD-8ECCCE4A99F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51D25C-7964-42B5-8352-E545E71E6227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121B187-A00F-4E6B-B5A8-815E301E6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5A53D89-D328-470E-ABE9-D211886AEF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FF0B8D-40E9-4BA5-AC33-3979C4A952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33801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25T12:31:28.13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23336 16616 16383 0 0,'4'0'0'0'0,"4"0"0"0"0,5 0 0 0 0,3 0 0 0 0,3 0 0 0 0,2 0 0 0 0,1 0 0 0 0,0 0 0 0 0,-1 0 0 0 0,1 0 0 0 0,0 0 0 0 0,-1 0 0 0 0,0 0 0 0 0,0 0 0 0 0,0 0 0 0 0,0 0 0 0 0,0 0 0 0 0,0 0 0 0 0,0 0 0 0 0,0 0 0 0 0,0 0 0 0 0,0 0 0 0 0,0 0 0 0 0,0 0 0 0 0,-1 0 0 0 0,1 0 0 0 0,0 0 0 0 0,0 0 0 0 0,0 0 0 0 0,0 0 0 0 0,0 0 0 0 0,0 0 0 0 0,0 0 0 0 0,0 0 0 0 0,0 0 0 0 0,0 0 0 0 0,0 0 0 0 0,0 0 0 0 0,0 0 0 0 0,0 0 0 0 0,0 0 0 0 0,0 0 0 0 0,0 0 0 0 0,0 0 0 0 0,0 0 0 0 0,0 0 0 0 0,0 0 0 0 0,0 0 0 0 0,-1 0 0 0 0,1 0 0 0 0,0 0 0 0 0,0 0 0 0 0,0 0 0 0 0,0 0 0 0 0,0 0 0 0 0,0 0 0 0 0,0 0 0 0 0,0 0 0 0 0,0 0 0 0 0,0 0 0 0 0,0 0 0 0 0,0 0 0 0 0,-4 0-16383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5T00:21:38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17701 14579 16383 0 0,'4'0'0'0'0,"6"0"0"0"0,6 0 0 0 0,4 0 0 0 0,-1 4 0 0 0,1 2 0 0 0,1-1 0 0 0,1 0 0 0 0,2-2 0 0 0,1-1 0 0 0,0-1 0 0 0,1-1 0 0 0,0 0 0 0 0,0 0 0 0 0,0 0 0 0 0,0 0 0 0 0,0 0 0 0 0,0-1 0 0 0,0 1 0 0 0,0 0 0 0 0,0 0 0 0 0,0 0 0 0 0,-1 0 0 0 0,1 0 0 0 0,0 0 0 0 0,0 0 0 0 0,0 0 0 0 0,-1 0 0 0 0,1 0 0 0 0,0 0 0 0 0,0 0 0 0 0,0 0 0 0 0,0 0 0 0 0,-1 0 0 0 0,1 0 0 0 0,0 0 0 0 0,0 0 0 0 0,0 0 0 0 0,-1 0 0 0 0,1 0 0 0 0,0 0 0 0 0,0 0 0 0 0,0 0 0 0 0,-1 0 0 0 0,1 0 0 0 0,0 0 0 0 0,0-4 0 0 0,0-2 0 0 0,0 1 0 0 0,-1 0 0 0 0,1 2 0 0 0,0 1 0 0 0,0 1 0 0 0,0 0 0 0 0,-1 1 0 0 0,1 1 0 0 0,0-1 0 0 0,0 0 0 0 0,0 0 0 0 0,-1 0 0 0 0,1 0 0 0 0,0 1 0 0 0,0-1 0 0 0,0 0 0 0 0,0 0 0 0 0,-1 0 0 0 0,1 0 0 0 0,0 0 0 0 0,0 0 0 0 0,0 0 0 0 0,-1 0 0 0 0,1 0 0 0 0,-4 0-16383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5T00:21:39.06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18627 15319 16383 0 0,'4'0'0'0'0,"6"0"0"0"0,6 0 0 0 0,4 0 0 0 0,4 0 0 0 0,1 0 0 0 0,2 0 0 0 0,0 0 0 0 0,0 0 0 0 0,-1 0 0 0 0,1 0 0 0 0,-1 0 0 0 0,0 0 0 0 0,0 0 0 0 0,0 0 0 0 0,0 0 0 0 0,0 0 0 0 0,-1 0 0 0 0,1 0 0 0 0,0 0 0 0 0,0 0 0 0 0,-1 0 0 0 0,1 0 0 0 0,0 0 0 0 0,0 0 0 0 0,0 0 0 0 0,0 0 0 0 0,-1 0 0 0 0,1 0 0 0 0,0 0 0 0 0,0 0 0 0 0,0 0 0 0 0,-1 0 0 0 0,1 0 0 0 0,0 0 0 0 0,0 0 0 0 0,0 0 0 0 0,-1 0 0 0 0,1 0 0 0 0,0 0 0 0 0,0 0 0 0 0,0 0 0 0 0,0 0 0 0 0,-1 0 0 0 0,1 0 0 0 0,0 0 0 0 0,0 0 0 0 0,0 0 0 0 0,-1 0 0 0 0,1 0 0 0 0,0 0 0 0 0,0 0 0 0 0,0 0 0 0 0,-1 0 0 0 0,1 0 0 0 0,0 0 0 0 0,0 0 0 0 0,0 0 0 0 0,0 0 0 0 0,-5 0-16383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5T00:21:39.41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17992 16351 16383 0 0,'4'0'0'0'0,"6"0"0"0"0,6 0 0 0 0,4 0 0 0 0,4 0 0 0 0,1 0 0 0 0,-3 5 0 0 0,-1 0 0 0 0,1 1 0 0 0,0-1 0 0 0,1-2 0 0 0,2-1 0 0 0,0-1 0 0 0,0-1 0 0 0,1 0 0 0 0,0 0 0 0 0,0 0 0 0 0,0-1 0 0 0,0 1 0 0 0,0 0 0 0 0,0 0 0 0 0,0 0 0 0 0,-1 0 0 0 0,1 0 0 0 0,0 0 0 0 0,0 0 0 0 0,0 0 0 0 0,0 0 0 0 0,-1 0 0 0 0,1 0 0 0 0,0 0 0 0 0,0 0 0 0 0,0 0 0 0 0,-1 0 0 0 0,-3-4 0 0 0,-2-2 0 0 0,0 0 0 0 0,1 2 0 0 0,2 1 0 0 0,1 1 0 0 0,-4 1-16383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01-15T00:21:43.5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7514 15161 16383 0 0,'5'0'0'0'0,"5"0"0"0"0,6 0 0 0 0,4 0 0 0 0,3 0 0 0 0,3 0 0 0 0,0 4 0 0 0,1 2 0 0 0,0-1 0 0 0,0 0 0 0 0,-1-2 0 0 0,1-1 0 0 0,-6 4 0 0 0,-1 0 0 0 0,1-1 0 0 0,0 0 0 0 0,2-2 0 0 0,0-2 0 0 0,2 0 0 0 0,0-1 0 0 0,1 0 0 0 0,0 0 0 0 0,0 0 0 0 0,0 0 0 0 0,0-1 0 0 0,0 1 0 0 0,0 0 0 0 0,0 0 0 0 0,0 0 0 0 0,0 0 0 0 0,-1 0 0 0 0,1 0 0 0 0,0 0 0 0 0,-4 5 0 0 0,-3 0 0 0 0,2 1 0 0 0,0-1 0 0 0,2-2 0 0 0,0-1 0 0 0,2-1 0 0 0,1-1 0 0 0,-1 0 0 0 0,1 0 0 0 0,1 0 0 0 0,-1 0 0 0 0,0-1 0 0 0,0 1 0 0 0,-1 0 0 0 0,1 0 0 0 0,0 0 0 0 0,0 0 0 0 0,0 0 0 0 0,0 0 0 0 0,-1 0 0 0 0,1 0 0 0 0,0 0 0 0 0,-5 4 0 0 0,-1 2 0 0 0,1 0 0 0 0,0-2 0 0 0,2 4 0 0 0,0 0 0 0 0,2-2 0 0 0,1-1 0 0 0,-1-2 0 0 0,1-1 0 0 0,0-1 0 0 0,-4-1-16383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18C1-A3A4-490D-A9EC-D6352965747F}" type="datetimeFigureOut">
              <a:rPr lang="ko-KR" altLang="en-US" smtClean="0"/>
              <a:t>2021-01-26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FC3B6-A76E-48DC-A2F2-9C95028C81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902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이등변 삼각형 18">
            <a:extLst>
              <a:ext uri="{FF2B5EF4-FFF2-40B4-BE49-F238E27FC236}">
                <a16:creationId xmlns:a16="http://schemas.microsoft.com/office/drawing/2014/main" id="{1ABF9C66-3C44-4874-989E-EF958922FA38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6A1FBA8-F3A3-4AF4-BBC5-3DA373CFFE22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76BA76C-B08A-488A-B9FC-31DED4F813C5}"/>
              </a:ext>
            </a:extLst>
          </p:cNvPr>
          <p:cNvGrpSpPr/>
          <p:nvPr userDrawn="1"/>
        </p:nvGrpSpPr>
        <p:grpSpPr>
          <a:xfrm>
            <a:off x="3646540" y="889569"/>
            <a:ext cx="5183135" cy="5226406"/>
            <a:chOff x="3805860" y="1133776"/>
            <a:chExt cx="4855018" cy="489555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8FA1D55-8CED-4283-981D-F7113B456356}"/>
                </a:ext>
              </a:extLst>
            </p:cNvPr>
            <p:cNvSpPr/>
            <p:nvPr userDrawn="1"/>
          </p:nvSpPr>
          <p:spPr>
            <a:xfrm>
              <a:off x="3811323" y="1179771"/>
              <a:ext cx="4849555" cy="4849555"/>
            </a:xfrm>
            <a:prstGeom prst="rect">
              <a:avLst/>
            </a:prstGeom>
            <a:gradFill>
              <a:gsLst>
                <a:gs pos="100000">
                  <a:srgbClr val="FBFFFB"/>
                </a:gs>
                <a:gs pos="0">
                  <a:srgbClr val="FBFFFB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ko-KR" altLang="en-US"/>
            </a:p>
          </p:txBody>
        </p:sp>
        <p:sp>
          <p:nvSpPr>
            <p:cNvPr id="6" name="이등변 삼각형 5">
              <a:extLst>
                <a:ext uri="{FF2B5EF4-FFF2-40B4-BE49-F238E27FC236}">
                  <a16:creationId xmlns:a16="http://schemas.microsoft.com/office/drawing/2014/main" id="{497859A0-BAA9-40FE-92A1-02D52A55EA0E}"/>
                </a:ext>
              </a:extLst>
            </p:cNvPr>
            <p:cNvSpPr/>
            <p:nvPr userDrawn="1"/>
          </p:nvSpPr>
          <p:spPr>
            <a:xfrm>
              <a:off x="3805860" y="4825683"/>
              <a:ext cx="1203644" cy="1203642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5A9AD075-44D3-4529-8149-4D20BC83912D}"/>
                </a:ext>
              </a:extLst>
            </p:cNvPr>
            <p:cNvSpPr/>
            <p:nvPr userDrawn="1"/>
          </p:nvSpPr>
          <p:spPr>
            <a:xfrm rot="10800000">
              <a:off x="7416336" y="1133776"/>
              <a:ext cx="1244542" cy="1244543"/>
            </a:xfrm>
            <a:prstGeom prst="triangle">
              <a:avLst>
                <a:gd name="adj" fmla="val 0"/>
              </a:avLst>
            </a:prstGeom>
            <a:gradFill>
              <a:gsLst>
                <a:gs pos="100000">
                  <a:srgbClr val="0C477F"/>
                </a:gs>
                <a:gs pos="0">
                  <a:srgbClr val="08294C"/>
                </a:gs>
              </a:gsLst>
              <a:path path="circle">
                <a:fillToRect l="100000" t="100000"/>
              </a:path>
            </a:gradFill>
            <a:ln>
              <a:noFill/>
            </a:ln>
            <a:effectLst>
              <a:outerShdw blurRad="673100" dist="520700" dir="2700000" algn="tl" rotWithShape="0">
                <a:prstClr val="black">
                  <a:alpha val="3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740F4870-C2DA-44F9-A4B9-41CAD1D61D31}"/>
              </a:ext>
            </a:extLst>
          </p:cNvPr>
          <p:cNvSpPr/>
          <p:nvPr userDrawn="1"/>
        </p:nvSpPr>
        <p:spPr>
          <a:xfrm>
            <a:off x="3496835" y="742025"/>
            <a:ext cx="5177303" cy="5177302"/>
          </a:xfrm>
          <a:prstGeom prst="rect">
            <a:avLst/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 userDrawn="1">
            <p:ph type="subTitle" idx="1" hasCustomPrompt="1"/>
          </p:nvPr>
        </p:nvSpPr>
        <p:spPr>
          <a:xfrm>
            <a:off x="3779385" y="4342032"/>
            <a:ext cx="3097117" cy="358969"/>
          </a:xfrm>
          <a:prstGeom prst="plaque">
            <a:avLst>
              <a:gd name="adj" fmla="val 0"/>
            </a:avLst>
          </a:prstGeom>
          <a:solidFill>
            <a:schemeClr val="bg1"/>
          </a:solidFill>
          <a:ln w="12700" cap="rnd">
            <a:solidFill>
              <a:srgbClr val="FBFFFB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/>
              <a:t>POWERPOINT TEMPLATE RELEASE</a:t>
            </a:r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EE1168-EEE0-453E-A12E-E5D990D0159A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665633" y="6207366"/>
            <a:ext cx="4995246" cy="480588"/>
          </a:xfrm>
        </p:spPr>
        <p:txBody>
          <a:bodyPr/>
          <a:lstStyle>
            <a:lvl1pPr algn="dist">
              <a:lnSpc>
                <a:spcPct val="150000"/>
              </a:lnSpc>
              <a:defRPr lang="en-US" altLang="ko-KR" sz="900" b="1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        ADSTOREPOST.COM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BBBBB7A-F08C-440F-AFD0-680FCB6B493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3646540" y="1749008"/>
            <a:ext cx="4898918" cy="2322178"/>
          </a:xfrm>
          <a:noFill/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Autofit/>
          </a:bodyPr>
          <a:lstStyle>
            <a:lvl1pPr algn="l">
              <a:lnSpc>
                <a:spcPct val="100000"/>
              </a:lnSpc>
              <a:defRPr lang="ko-KR" altLang="en-US" sz="8000" b="0" dirty="0">
                <a:ln w="3175">
                  <a:noFill/>
                </a:ln>
                <a:solidFill>
                  <a:srgbClr val="FBFFFB"/>
                </a:solidFill>
                <a:effectLst/>
                <a:latin typeface="+mj-ea"/>
                <a:ea typeface="+mj-ea"/>
                <a:cs typeface="+mn-cs"/>
              </a:defRPr>
            </a:lvl1pPr>
          </a:lstStyle>
          <a:p>
            <a:pPr lvl="0"/>
            <a:r>
              <a:rPr lang="en-US" altLang="ko-KR"/>
              <a:t>CLASSIC</a:t>
            </a:r>
            <a:br>
              <a:rPr lang="en-US" altLang="ko-KR"/>
            </a:br>
            <a:r>
              <a:rPr lang="en-US" altLang="ko-KR"/>
              <a:t>BLUE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48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9567D57-DC4A-4209-A632-A119E697FE3B}"/>
              </a:ext>
            </a:extLst>
          </p:cNvPr>
          <p:cNvSpPr/>
          <p:nvPr userDrawn="1"/>
        </p:nvSpPr>
        <p:spPr>
          <a:xfrm rot="10800000">
            <a:off x="0" y="0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7B2CFC8-CEF9-4DB2-8A31-FC498F9CE2A6}"/>
              </a:ext>
            </a:extLst>
          </p:cNvPr>
          <p:cNvSpPr/>
          <p:nvPr userDrawn="1"/>
        </p:nvSpPr>
        <p:spPr>
          <a:xfrm>
            <a:off x="4324350" y="0"/>
            <a:ext cx="7867650" cy="6858000"/>
          </a:xfrm>
          <a:prstGeom prst="rect">
            <a:avLst/>
          </a:prstGeom>
          <a:gradFill>
            <a:gsLst>
              <a:gs pos="100000">
                <a:schemeClr val="bg1"/>
              </a:gs>
              <a:gs pos="0">
                <a:srgbClr val="E2E5ED"/>
              </a:gs>
            </a:gsLst>
            <a:path path="circle">
              <a:fillToRect l="100000" t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3B5B15A4-A177-479C-BF36-72B40E4909E0}"/>
              </a:ext>
            </a:extLst>
          </p:cNvPr>
          <p:cNvSpPr/>
          <p:nvPr userDrawn="1"/>
        </p:nvSpPr>
        <p:spPr>
          <a:xfrm>
            <a:off x="0" y="2533647"/>
            <a:ext cx="4324350" cy="432435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액자 15">
            <a:extLst>
              <a:ext uri="{FF2B5EF4-FFF2-40B4-BE49-F238E27FC236}">
                <a16:creationId xmlns:a16="http://schemas.microsoft.com/office/drawing/2014/main" id="{EE00006A-9C5B-4034-80C3-4DCD9B407E74}"/>
              </a:ext>
            </a:extLst>
          </p:cNvPr>
          <p:cNvSpPr/>
          <p:nvPr userDrawn="1"/>
        </p:nvSpPr>
        <p:spPr>
          <a:xfrm>
            <a:off x="590551" y="1713510"/>
            <a:ext cx="3181350" cy="3181348"/>
          </a:xfrm>
          <a:prstGeom prst="frame">
            <a:avLst>
              <a:gd name="adj1" fmla="val 16576"/>
            </a:avLst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E0ED1-828E-4C45-82D6-E7F54BBD3D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42388" y="2895574"/>
            <a:ext cx="2500088" cy="56390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Autofit/>
          </a:bodyPr>
          <a:lstStyle>
            <a:lvl1pPr algn="ctr">
              <a:defRPr lang="ko-KR" altLang="en-US" sz="48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BFFFB"/>
                </a:solidFill>
                <a:latin typeface="+mj-ea"/>
                <a:ea typeface="+mj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7" name="텍스트 개체 틀 6">
            <a:extLst>
              <a:ext uri="{FF2B5EF4-FFF2-40B4-BE49-F238E27FC236}">
                <a16:creationId xmlns:a16="http://schemas.microsoft.com/office/drawing/2014/main" id="{FFA8623D-4C85-4360-8750-DA1D4CBC485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42421" y="3459480"/>
            <a:ext cx="2500088" cy="315084"/>
          </a:xfrm>
        </p:spPr>
        <p:txBody>
          <a:bodyPr/>
          <a:lstStyle>
            <a:lvl1pPr algn="ctr">
              <a:defRPr sz="2000" b="0">
                <a:solidFill>
                  <a:srgbClr val="E2E5ED">
                    <a:alpha val="49000"/>
                  </a:srgb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en-US" altLang="ko-KR"/>
              <a:t>CLASSIC BLUE</a:t>
            </a:r>
          </a:p>
        </p:txBody>
      </p:sp>
    </p:spTree>
    <p:extLst>
      <p:ext uri="{BB962C8B-B14F-4D97-AF65-F5344CB8AC3E}">
        <p14:creationId xmlns:p14="http://schemas.microsoft.com/office/powerpoint/2010/main" val="1504700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8DC56135-F5A8-4C50-88B6-F6861E4CC0D7}"/>
              </a:ext>
            </a:extLst>
          </p:cNvPr>
          <p:cNvSpPr/>
          <p:nvPr userDrawn="1"/>
        </p:nvSpPr>
        <p:spPr>
          <a:xfrm>
            <a:off x="0" y="1012871"/>
            <a:ext cx="5812107" cy="581211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 rot="10800000">
            <a:off x="7003514" y="11870"/>
            <a:ext cx="5177304" cy="5177307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65889" y="330740"/>
            <a:ext cx="11660222" cy="619652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5903111" y="330739"/>
            <a:ext cx="385768" cy="0"/>
          </a:xfrm>
          <a:prstGeom prst="line">
            <a:avLst/>
          </a:prstGeom>
          <a:ln w="142875">
            <a:gradFill flip="none" rotWithShape="1">
              <a:gsLst>
                <a:gs pos="0">
                  <a:srgbClr val="0C477F"/>
                </a:gs>
                <a:gs pos="100000">
                  <a:srgbClr val="1E458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1999" y="704493"/>
            <a:ext cx="5588002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ctr">
              <a:lnSpc>
                <a:spcPct val="100000"/>
              </a:lnSpc>
              <a:defRPr sz="4000">
                <a:solidFill>
                  <a:srgbClr val="0C477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6561138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0906" y="1777999"/>
            <a:ext cx="9390178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03F230-59EE-4F67-8D31-ED36F802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2189" y="6587081"/>
            <a:ext cx="576006" cy="204912"/>
          </a:xfrm>
        </p:spPr>
        <p:txBody>
          <a:bodyPr/>
          <a:lstStyle>
            <a:lvl1pPr algn="r">
              <a:lnSpc>
                <a:spcPct val="100000"/>
              </a:lnSpc>
              <a:defRPr sz="1100" b="1">
                <a:solidFill>
                  <a:schemeClr val="bg1">
                    <a:alpha val="49000"/>
                  </a:schemeClr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163438" y="1419640"/>
            <a:ext cx="3941314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/>
              <a:t>POWERPOINT TEMPLATE RELEASE</a:t>
            </a:r>
            <a:endParaRPr lang="ko-KR" altLang="en-US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90AC81EF-9936-4E96-8553-8D4A8A405EFB}"/>
              </a:ext>
            </a:extLst>
          </p:cNvPr>
          <p:cNvSpPr/>
          <p:nvPr userDrawn="1"/>
        </p:nvSpPr>
        <p:spPr>
          <a:xfrm rot="10800000">
            <a:off x="11680587" y="330739"/>
            <a:ext cx="245523" cy="245523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08000" algn="tl" rotWithShape="0">
              <a:prstClr val="black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234FB7D5-1D1E-4A52-93A9-393C4FB2D159}"/>
              </a:ext>
            </a:extLst>
          </p:cNvPr>
          <p:cNvSpPr/>
          <p:nvPr userDrawn="1"/>
        </p:nvSpPr>
        <p:spPr>
          <a:xfrm>
            <a:off x="335730" y="6160548"/>
            <a:ext cx="296862" cy="296862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41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자유형: 도형 13">
            <a:extLst>
              <a:ext uri="{FF2B5EF4-FFF2-40B4-BE49-F238E27FC236}">
                <a16:creationId xmlns:a16="http://schemas.microsoft.com/office/drawing/2014/main" id="{45399451-B3ED-48F3-B14B-7BBE8F1163A1}"/>
              </a:ext>
            </a:extLst>
          </p:cNvPr>
          <p:cNvSpPr/>
          <p:nvPr userDrawn="1"/>
        </p:nvSpPr>
        <p:spPr>
          <a:xfrm rot="10800000">
            <a:off x="0" y="-2"/>
            <a:ext cx="2853515" cy="5473701"/>
          </a:xfrm>
          <a:custGeom>
            <a:avLst/>
            <a:gdLst>
              <a:gd name="connsiteX0" fmla="*/ 2853515 w 2853515"/>
              <a:gd name="connsiteY0" fmla="*/ 5473701 h 5473701"/>
              <a:gd name="connsiteX1" fmla="*/ 0 w 2853515"/>
              <a:gd name="connsiteY1" fmla="*/ 5473701 h 5473701"/>
              <a:gd name="connsiteX2" fmla="*/ 0 w 2853515"/>
              <a:gd name="connsiteY2" fmla="*/ 0 h 5473701"/>
              <a:gd name="connsiteX3" fmla="*/ 2853515 w 2853515"/>
              <a:gd name="connsiteY3" fmla="*/ 2853515 h 5473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3515" h="5473701">
                <a:moveTo>
                  <a:pt x="2853515" y="5473701"/>
                </a:moveTo>
                <a:lnTo>
                  <a:pt x="0" y="5473701"/>
                </a:lnTo>
                <a:lnTo>
                  <a:pt x="0" y="0"/>
                </a:lnTo>
                <a:lnTo>
                  <a:pt x="2853515" y="2853515"/>
                </a:lnTo>
                <a:close/>
              </a:path>
            </a:pathLst>
          </a:cu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444500" dist="177800" dir="8100000" algn="tl" rotWithShape="0">
              <a:prstClr val="black">
                <a:alpha val="5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399EC35-9F31-45A1-8D83-E9FBE198C321}"/>
              </a:ext>
            </a:extLst>
          </p:cNvPr>
          <p:cNvSpPr/>
          <p:nvPr userDrawn="1"/>
        </p:nvSpPr>
        <p:spPr>
          <a:xfrm>
            <a:off x="2895600" y="0"/>
            <a:ext cx="9285217" cy="6858000"/>
          </a:xfrm>
          <a:prstGeom prst="roundRect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2540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12" name="이등변 삼각형 11">
            <a:extLst>
              <a:ext uri="{FF2B5EF4-FFF2-40B4-BE49-F238E27FC236}">
                <a16:creationId xmlns:a16="http://schemas.microsoft.com/office/drawing/2014/main" id="{2B4A6C98-67F2-4FE3-AC93-F9A149B20EBC}"/>
              </a:ext>
            </a:extLst>
          </p:cNvPr>
          <p:cNvSpPr/>
          <p:nvPr userDrawn="1"/>
        </p:nvSpPr>
        <p:spPr>
          <a:xfrm>
            <a:off x="265889" y="3352798"/>
            <a:ext cx="2120900" cy="2120901"/>
          </a:xfrm>
          <a:prstGeom prst="triangle">
            <a:avLst>
              <a:gd name="adj" fmla="val 0"/>
            </a:avLst>
          </a:prstGeom>
          <a:gradFill>
            <a:gsLst>
              <a:gs pos="100000">
                <a:srgbClr val="0C477F">
                  <a:lumMod val="96000"/>
                </a:srgbClr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>
            <a:noFill/>
          </a:ln>
          <a:effectLst>
            <a:outerShdw blurRad="673100" dist="520700" dir="2700000" algn="tl" rotWithShape="0">
              <a:prstClr val="black">
                <a:alpha val="3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8892" y="704493"/>
            <a:ext cx="3101208" cy="567808"/>
          </a:xfr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/>
          <a:lstStyle>
            <a:lvl1pPr algn="l"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</a:t>
            </a:r>
            <a:br>
              <a:rPr lang="en-US" altLang="ko-KR"/>
            </a:br>
            <a:r>
              <a:rPr lang="ko-KR" altLang="en-US"/>
              <a:t>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5889" y="5913679"/>
            <a:ext cx="2350311" cy="700643"/>
          </a:xfrm>
        </p:spPr>
        <p:txBody>
          <a:bodyPr vert="horz" lIns="0" tIns="0" rIns="0" bIns="0" rtlCol="0" anchor="ctr" anchorCtr="0">
            <a:noAutofit/>
          </a:bodyPr>
          <a:lstStyle>
            <a:lvl1pPr algn="ctr">
              <a:defRPr lang="en-US" altLang="ko-KR" sz="10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 </a:t>
            </a:r>
            <a:r>
              <a:rPr lang="en-US" sz="1050" err="1"/>
              <a:t>L@rgo</a:t>
            </a:r>
            <a:r>
              <a:rPr lang="en-US" sz="1050"/>
              <a:t>. </a:t>
            </a:r>
          </a:p>
          <a:p>
            <a:r>
              <a:rPr lang="en-US" sz="1050"/>
              <a:t>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14503" y="494315"/>
            <a:ext cx="8853691" cy="5963086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238892" y="1853130"/>
            <a:ext cx="2377308" cy="459419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FBFFFB"/>
              </a:gs>
              <a:gs pos="0">
                <a:schemeClr val="bg1"/>
              </a:gs>
            </a:gsLst>
            <a:path path="circle">
              <a:fillToRect l="100000" t="100000"/>
            </a:path>
          </a:gradFill>
          <a:ln w="12700" cap="rnd">
            <a:noFill/>
            <a:round/>
          </a:ln>
          <a:effectLst>
            <a:outerShdw blurRad="152400" dist="1397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>
              <a:defRPr lang="ko-KR" altLang="en-US" sz="1200" b="1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latin typeface="+mj-ea"/>
                <a:ea typeface="+mj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/>
              <a:t>CLASSIC BLUE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645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bg>
      <p:bgPr>
        <a:gradFill flip="none" rotWithShape="1">
          <a:gsLst>
            <a:gs pos="100000">
              <a:srgbClr val="0C477F">
                <a:lumMod val="82000"/>
              </a:srgbClr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217D5B1-4981-4DD5-B896-76592E64785F}"/>
              </a:ext>
            </a:extLst>
          </p:cNvPr>
          <p:cNvCxnSpPr>
            <a:cxnSpLocks/>
          </p:cNvCxnSpPr>
          <p:nvPr userDrawn="1"/>
        </p:nvCxnSpPr>
        <p:spPr>
          <a:xfrm>
            <a:off x="423673" y="1535348"/>
            <a:ext cx="389127" cy="0"/>
          </a:xfrm>
          <a:prstGeom prst="line">
            <a:avLst/>
          </a:prstGeom>
          <a:ln w="88900">
            <a:solidFill>
              <a:schemeClr val="bg1">
                <a:alpha val="1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9DD809F4-EA81-435E-80E5-418D3154F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673" y="706776"/>
            <a:ext cx="6535927" cy="567808"/>
          </a:xfrm>
          <a:ln w="3175">
            <a:noFill/>
          </a:ln>
        </p:spPr>
        <p:txBody>
          <a:bodyPr/>
          <a:lstStyle>
            <a:lvl1pPr algn="l">
              <a:lnSpc>
                <a:spcPct val="10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DB5D1-B01E-4FDA-8BC6-C5C300BE6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720575" y="0"/>
            <a:ext cx="2150751" cy="296862"/>
          </a:xfrm>
        </p:spPr>
        <p:txBody>
          <a:bodyPr vert="horz" lIns="0" tIns="0" rIns="0" bIns="0" rtlCol="0" anchor="ctr" anchorCtr="0">
            <a:noAutofit/>
          </a:bodyPr>
          <a:lstStyle>
            <a:lvl1pPr algn="dist">
              <a:defRPr lang="en-US" altLang="ko-KR" sz="700" b="1" smtClean="0">
                <a:solidFill>
                  <a:schemeClr val="bg1">
                    <a:alpha val="64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Designed By </a:t>
            </a:r>
            <a:r>
              <a:rPr lang="en-US" err="1"/>
              <a:t>L@rgo</a:t>
            </a:r>
            <a:r>
              <a:rPr lang="en-US"/>
              <a:t>. ADSTORE</a:t>
            </a:r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569FA345-5704-4A46-B28F-CF0F86DF10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0705" y="1777999"/>
            <a:ext cx="11290580" cy="4375507"/>
          </a:xfr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 anchorCtr="0">
            <a:normAutofit/>
          </a:bodyPr>
          <a:lstStyle>
            <a:lvl1pPr algn="l"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마스터 텍스트 스타일 편집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둘째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셋째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넷째 수준</a:t>
            </a:r>
          </a:p>
          <a:p>
            <a:pPr marL="0" lv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/>
              <a:t>다섯째 수준</a:t>
            </a:r>
          </a:p>
        </p:txBody>
      </p:sp>
      <p:sp>
        <p:nvSpPr>
          <p:cNvPr id="21" name="부제목 2">
            <a:extLst>
              <a:ext uri="{FF2B5EF4-FFF2-40B4-BE49-F238E27FC236}">
                <a16:creationId xmlns:a16="http://schemas.microsoft.com/office/drawing/2014/main" id="{548CB892-5BC7-4AB8-BAF7-675F948D0BB7}"/>
              </a:ext>
            </a:extLst>
          </p:cNvPr>
          <p:cNvSpPr>
            <a:spLocks noGrp="1"/>
          </p:cNvSpPr>
          <p:nvPr>
            <p:ph type="subTitle" idx="14" hasCustomPrompt="1"/>
          </p:nvPr>
        </p:nvSpPr>
        <p:spPr>
          <a:xfrm>
            <a:off x="423673" y="296862"/>
            <a:ext cx="3657610" cy="264513"/>
          </a:xfrm>
          <a:prstGeom prst="plaque">
            <a:avLst>
              <a:gd name="adj" fmla="val 0"/>
            </a:avLst>
          </a:prstGeom>
          <a:gradFill>
            <a:gsLst>
              <a:gs pos="100000">
                <a:srgbClr val="0C477F"/>
              </a:gs>
              <a:gs pos="0">
                <a:srgbClr val="08294C"/>
              </a:gs>
            </a:gsLst>
            <a:path path="circle">
              <a:fillToRect l="100000" t="100000"/>
            </a:path>
          </a:gradFill>
          <a:ln w="3175">
            <a:noFill/>
          </a:ln>
          <a:effectLst>
            <a:outerShdw blurRad="266700" dist="215900" dir="2700000" algn="t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80000" tIns="45720" rIns="180000" bIns="45720" rtlCol="0" anchor="ctr" anchorCtr="0">
            <a:noAutofit/>
          </a:bodyPr>
          <a:lstStyle>
            <a:lvl1pPr algn="dist">
              <a:lnSpc>
                <a:spcPct val="100000"/>
              </a:lnSpc>
              <a:defRPr lang="ko-KR" altLang="en-US" sz="1000" b="0" dirty="0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/>
              <a:t>POWERPOINT TEMPLATE RELEASE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165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0C477F"/>
            </a:gs>
            <a:gs pos="0">
              <a:srgbClr val="08294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3E48D200-C715-48DE-AC7F-AEA8F573B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7575"/>
            <a:ext cx="10515600" cy="9129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3C4719-59B4-4517-A0F5-084A706EB3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91234"/>
            <a:ext cx="10515600" cy="479553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7F6A8E-72BC-455B-9395-F3A619B08F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90768" y="6445229"/>
            <a:ext cx="2810464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2E5ED"/>
                </a:solidFill>
              </a:defRPr>
            </a:lvl1pPr>
          </a:lstStyle>
          <a:p>
            <a:r>
              <a:rPr lang="en-US" altLang="ko-KR"/>
              <a:t>Designed By </a:t>
            </a:r>
            <a:r>
              <a:rPr lang="en-US" altLang="ko-KR" err="1"/>
              <a:t>L@rgo</a:t>
            </a:r>
            <a:r>
              <a:rPr lang="en-US" altLang="ko-KR"/>
              <a:t>. ADSTORE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377ED-E8FE-4E13-94B2-B20AE69059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6745" y="6561137"/>
            <a:ext cx="656700" cy="18736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BFFFB"/>
                </a:solidFill>
              </a:defRPr>
            </a:lvl1pPr>
          </a:lstStyle>
          <a:p>
            <a:fld id="{15812C5A-9CF7-4A8D-A41D-9E74470054A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0FD3A99D-CABD-4E90-98BA-15931C2FE635}"/>
              </a:ext>
            </a:extLst>
          </p:cNvPr>
          <p:cNvGrpSpPr/>
          <p:nvPr userDrawn="1"/>
        </p:nvGrpSpPr>
        <p:grpSpPr>
          <a:xfrm>
            <a:off x="0" y="-304554"/>
            <a:ext cx="1617770" cy="199763"/>
            <a:chOff x="0" y="-495054"/>
            <a:chExt cx="1617770" cy="1997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1FB7EC9-0E7F-4A5C-8BB1-283A0C86C057}"/>
                </a:ext>
              </a:extLst>
            </p:cNvPr>
            <p:cNvSpPr/>
            <p:nvPr userDrawn="1"/>
          </p:nvSpPr>
          <p:spPr>
            <a:xfrm>
              <a:off x="472668" y="-495054"/>
              <a:ext cx="199763" cy="199763"/>
            </a:xfrm>
            <a:prstGeom prst="rect">
              <a:avLst/>
            </a:prstGeom>
            <a:solidFill>
              <a:srgbClr val="3C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13BA045-ABC1-4C8E-B6CD-3D5ACA0EB4FB}"/>
                </a:ext>
              </a:extLst>
            </p:cNvPr>
            <p:cNvSpPr/>
            <p:nvPr userDrawn="1"/>
          </p:nvSpPr>
          <p:spPr>
            <a:xfrm>
              <a:off x="709002" y="-495054"/>
              <a:ext cx="199763" cy="199763"/>
            </a:xfrm>
            <a:prstGeom prst="rect">
              <a:avLst/>
            </a:prstGeom>
            <a:solidFill>
              <a:srgbClr val="E2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387CEF74-F7DA-42AB-848B-9FAFF7F076F1}"/>
                </a:ext>
              </a:extLst>
            </p:cNvPr>
            <p:cNvSpPr/>
            <p:nvPr userDrawn="1"/>
          </p:nvSpPr>
          <p:spPr>
            <a:xfrm>
              <a:off x="1418007" y="-495054"/>
              <a:ext cx="199763" cy="199763"/>
            </a:xfrm>
            <a:prstGeom prst="rect">
              <a:avLst/>
            </a:prstGeom>
            <a:solidFill>
              <a:srgbClr val="EF7D8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A813BCC-54E8-461F-9385-75D84CC77C87}"/>
                </a:ext>
              </a:extLst>
            </p:cNvPr>
            <p:cNvSpPr/>
            <p:nvPr userDrawn="1"/>
          </p:nvSpPr>
          <p:spPr>
            <a:xfrm>
              <a:off x="0" y="-495054"/>
              <a:ext cx="199763" cy="199763"/>
            </a:xfrm>
            <a:prstGeom prst="rect">
              <a:avLst/>
            </a:prstGeom>
            <a:solidFill>
              <a:srgbClr val="0829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376BAF7-BE81-4F87-A908-DD8D607F5B71}"/>
                </a:ext>
              </a:extLst>
            </p:cNvPr>
            <p:cNvSpPr/>
            <p:nvPr userDrawn="1"/>
          </p:nvSpPr>
          <p:spPr>
            <a:xfrm>
              <a:off x="236334" y="-495054"/>
              <a:ext cx="199763" cy="199763"/>
            </a:xfrm>
            <a:prstGeom prst="rect">
              <a:avLst/>
            </a:prstGeom>
            <a:solidFill>
              <a:srgbClr val="0C477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3C49A9E-2407-473A-84E9-0679B0FCE20A}"/>
                </a:ext>
              </a:extLst>
            </p:cNvPr>
            <p:cNvSpPr/>
            <p:nvPr userDrawn="1"/>
          </p:nvSpPr>
          <p:spPr>
            <a:xfrm>
              <a:off x="945336" y="-495054"/>
              <a:ext cx="199763" cy="199763"/>
            </a:xfrm>
            <a:prstGeom prst="rect">
              <a:avLst/>
            </a:prstGeom>
            <a:solidFill>
              <a:srgbClr val="FBFF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09D4E4F-B900-45DA-A65A-8E6360602A37}"/>
                </a:ext>
              </a:extLst>
            </p:cNvPr>
            <p:cNvSpPr/>
            <p:nvPr userDrawn="1"/>
          </p:nvSpPr>
          <p:spPr>
            <a:xfrm>
              <a:off x="1181670" y="-495054"/>
              <a:ext cx="199763" cy="199763"/>
            </a:xfrm>
            <a:prstGeom prst="rect">
              <a:avLst/>
            </a:prstGeom>
            <a:solidFill>
              <a:srgbClr val="FDF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5206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5" r:id="rId4"/>
    <p:sldLayoutId id="2147483654" r:id="rId5"/>
  </p:sldLayoutIdLst>
  <p:hf hdr="0" dt="0"/>
  <p:txStyles>
    <p:title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2800" b="1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j-lt"/>
          <a:ea typeface="+mj-ea"/>
          <a:cs typeface="+mj-cs"/>
        </a:defRPr>
      </a:lvl1pPr>
    </p:titleStyle>
    <p:bodyStyle>
      <a:lvl1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1pPr>
      <a:lvl2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2pPr>
      <a:lvl3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3pPr>
      <a:lvl4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4pPr>
      <a:lvl5pPr marL="0" indent="0" algn="ctr" defTabSz="914400" rtl="0" eaLnBrk="1" latinLnBrk="1" hangingPunct="1">
        <a:lnSpc>
          <a:spcPct val="120000"/>
        </a:lnSpc>
        <a:spcBef>
          <a:spcPts val="0"/>
        </a:spcBef>
        <a:buFont typeface="Arial" panose="020B0604020202020204" pitchFamily="34" charset="0"/>
        <a:buNone/>
        <a:defRPr sz="1800" b="0" kern="1200" spc="-60" baseline="0">
          <a:ln>
            <a:solidFill>
              <a:schemeClr val="accent1">
                <a:alpha val="0"/>
              </a:schemeClr>
            </a:solidFill>
          </a:ln>
          <a:solidFill>
            <a:srgbClr val="FBFFF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64" userDrawn="1">
          <p15:clr>
            <a:srgbClr val="F26B43"/>
          </p15:clr>
        </p15:guide>
        <p15:guide id="4" orient="horz" pos="4133" userDrawn="1">
          <p15:clr>
            <a:srgbClr val="F26B43"/>
          </p15:clr>
        </p15:guide>
        <p15:guide id="5" pos="189" userDrawn="1">
          <p15:clr>
            <a:srgbClr val="F26B43"/>
          </p15:clr>
        </p15:guide>
        <p15:guide id="6" pos="749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customXml" Target="../ink/ink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customXml" Target="../ink/ink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>
            <a:extLst>
              <a:ext uri="{FF2B5EF4-FFF2-40B4-BE49-F238E27FC236}">
                <a16:creationId xmlns:a16="http://schemas.microsoft.com/office/drawing/2014/main" id="{FB8C39AF-6791-4A0D-9269-C18D321223F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sz="1400"/>
              <a:t>박  성  아</a:t>
            </a:r>
            <a:endParaRPr lang="en-US" altLang="ko-KR" sz="1400">
              <a:ln w="3175">
                <a:solidFill>
                  <a:prstClr val="white">
                    <a:lumMod val="50000"/>
                    <a:alpha val="0"/>
                  </a:prstClr>
                </a:solidFill>
              </a:ln>
            </a:endParaRPr>
          </a:p>
        </p:txBody>
      </p:sp>
      <p:sp>
        <p:nvSpPr>
          <p:cNvPr id="5" name="제목 4">
            <a:extLst>
              <a:ext uri="{FF2B5EF4-FFF2-40B4-BE49-F238E27FC236}">
                <a16:creationId xmlns:a16="http://schemas.microsoft.com/office/drawing/2014/main" id="{5024C86E-9D29-4D9A-A2D3-0FC20FBD48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sz="6000"/>
              <a:t>BOOK STORE PROJECT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89C75254-AF5F-418D-86BA-F1C7CB15AF10}"/>
              </a:ext>
            </a:extLst>
          </p:cNvPr>
          <p:cNvSpPr/>
          <p:nvPr/>
        </p:nvSpPr>
        <p:spPr>
          <a:xfrm>
            <a:off x="9258589" y="5963031"/>
            <a:ext cx="187693" cy="187693"/>
          </a:xfrm>
          <a:prstGeom prst="ellipse">
            <a:avLst/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AA3B824-6157-4EAD-9457-1D3607F18109}"/>
              </a:ext>
            </a:extLst>
          </p:cNvPr>
          <p:cNvSpPr/>
          <p:nvPr/>
        </p:nvSpPr>
        <p:spPr>
          <a:xfrm>
            <a:off x="2857789" y="790956"/>
            <a:ext cx="187693" cy="187693"/>
          </a:xfrm>
          <a:prstGeom prst="ellipse">
            <a:avLst/>
          </a:prstGeom>
          <a:solidFill>
            <a:schemeClr val="bg1"/>
          </a:solidFill>
          <a:ln w="254000">
            <a:noFill/>
          </a:ln>
          <a:effectLst>
            <a:outerShdw blurRad="381000" dist="330200" dir="2700000" algn="tl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2925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Main Page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94493" y="3129901"/>
            <a:ext cx="5016500" cy="1518006"/>
          </a:xfrm>
        </p:spPr>
        <p:txBody>
          <a:bodyPr/>
          <a:lstStyle/>
          <a:p>
            <a:pPr algn="l"/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최신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상품 8종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업로드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순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  <a:p>
            <a:pPr algn="l"/>
            <a:endParaRPr lang="en-US" altLang="ko-KR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49B6EC23-1D7A-4D10-A225-D1BD194E2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13" y="1316100"/>
            <a:ext cx="5233638" cy="506213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773EF50F-9F08-4147-97B0-FA4479E84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74" y="1315844"/>
            <a:ext cx="1986749" cy="506265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28145561-712E-4AFE-9E3F-BE961B5C1E42}"/>
              </a:ext>
            </a:extLst>
          </p:cNvPr>
          <p:cNvCxnSpPr/>
          <p:nvPr/>
        </p:nvCxnSpPr>
        <p:spPr>
          <a:xfrm flipV="1">
            <a:off x="2237678" y="3570248"/>
            <a:ext cx="932985" cy="128796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2080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Register/Login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52883" y="1968316"/>
            <a:ext cx="5016500" cy="1518006"/>
          </a:xfrm>
        </p:spPr>
        <p:txBody>
          <a:bodyPr/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Register</a:t>
            </a:r>
            <a:endParaRPr lang="ko-KR" altLang="en-US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중복체크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패스워드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유효성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검사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(8자이상,숫자문자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포함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패스워드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일치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검사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주소검색API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(다음주소API사용)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F631F75E-84CB-474A-B412-A24B3B8D9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98" y="1386657"/>
            <a:ext cx="5698271" cy="499536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8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E1C17DBB-D1EF-42DF-B8A2-21F3583E5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253" y="1717514"/>
            <a:ext cx="2622396" cy="201048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0" name="그림 10">
            <a:extLst>
              <a:ext uri="{FF2B5EF4-FFF2-40B4-BE49-F238E27FC236}">
                <a16:creationId xmlns:a16="http://schemas.microsoft.com/office/drawing/2014/main" id="{8725F0F9-B4B0-40A6-9270-8B3FF4E9F2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1986" y="3861363"/>
            <a:ext cx="2743200" cy="2536396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7071573C-3244-4289-BE70-900D1FE49F9E}"/>
              </a:ext>
            </a:extLst>
          </p:cNvPr>
          <p:cNvSpPr txBox="1">
            <a:spLocks/>
          </p:cNvSpPr>
          <p:nvPr/>
        </p:nvSpPr>
        <p:spPr>
          <a:xfrm>
            <a:off x="10442497" y="6027235"/>
            <a:ext cx="5016500" cy="660757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로그인화면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ko-KR" altLang="en-US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80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Product List Page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24591" y="2674560"/>
            <a:ext cx="5016500" cy="1518006"/>
          </a:xfrm>
        </p:spPr>
        <p:txBody>
          <a:bodyPr>
            <a:normAutofit lnSpcReduction="10000"/>
          </a:bodyPr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Product List  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카테고리별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페이징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검색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장바구니/보관함 이동 (회원만 가능)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관리자로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접속시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상품등록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수정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207C0C69-586F-46E4-8CA8-D41C3615D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108" y="1272814"/>
            <a:ext cx="5763319" cy="5120835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8">
            <a:extLst>
              <a:ext uri="{FF2B5EF4-FFF2-40B4-BE49-F238E27FC236}">
                <a16:creationId xmlns:a16="http://schemas.microsoft.com/office/drawing/2014/main" id="{56632A78-436D-49D5-AFA1-23D4E5998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15" y="1457879"/>
            <a:ext cx="1711713" cy="183280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A7A2DFE9-3B88-477C-8A08-EDCA0DB48108}"/>
              </a:ext>
            </a:extLst>
          </p:cNvPr>
          <p:cNvCxnSpPr/>
          <p:nvPr/>
        </p:nvCxnSpPr>
        <p:spPr>
          <a:xfrm flipV="1">
            <a:off x="1921728" y="2064833"/>
            <a:ext cx="626326" cy="5576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텍스트 개체 틀 5">
            <a:extLst>
              <a:ext uri="{FF2B5EF4-FFF2-40B4-BE49-F238E27FC236}">
                <a16:creationId xmlns:a16="http://schemas.microsoft.com/office/drawing/2014/main" id="{741D03B4-76E9-4FE8-AA38-0E0A45AC9DE0}"/>
              </a:ext>
            </a:extLst>
          </p:cNvPr>
          <p:cNvSpPr txBox="1">
            <a:spLocks/>
          </p:cNvSpPr>
          <p:nvPr/>
        </p:nvSpPr>
        <p:spPr>
          <a:xfrm>
            <a:off x="434277" y="1129991"/>
            <a:ext cx="5016500" cy="660757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&lt;Nav Bar&gt;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ko-KR" altLang="en-US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559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Product View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6712" y="3055560"/>
            <a:ext cx="5016500" cy="1518006"/>
          </a:xfrm>
        </p:spPr>
        <p:txBody>
          <a:bodyPr/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Product View 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Product List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페이지에서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클릭시 이동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담기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회원만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가능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중복불가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수량 변경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보관함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담기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회원만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가능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중복불가)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7D617A5A-1171-4802-9A3C-5C5271AA0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5" y="1318627"/>
            <a:ext cx="6766931" cy="508496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7274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Product View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6712" y="3055560"/>
            <a:ext cx="5016500" cy="1518006"/>
          </a:xfrm>
        </p:spPr>
        <p:txBody>
          <a:bodyPr/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Review List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회원만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가능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한번만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작성가능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별점 개수, 평균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리뷰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(본인만 가능)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페이징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8D3A5CA0-7328-4343-87BF-87479276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766" y="1328003"/>
            <a:ext cx="7064296" cy="5066212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953986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Shopping Cart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26338" y="2526338"/>
            <a:ext cx="5025792" cy="2735347"/>
          </a:xfrm>
        </p:spPr>
        <p:txBody>
          <a:bodyPr/>
          <a:lstStyle/>
          <a:p>
            <a:pPr algn="l"/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Shopping Cart</a:t>
            </a:r>
          </a:p>
          <a:p>
            <a:pPr algn="l"/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선택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일괄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endParaRPr lang="en-US" altLang="ko-KR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전체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</a:p>
          <a:p>
            <a:pPr algn="l"/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선택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일괄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보관함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endParaRPr lang="en-US" altLang="ko-KR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  (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보관함에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없는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상품만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가능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선택한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상품만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주문폼으로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endParaRPr lang="en-US" altLang="ko-KR" b="1" dirty="0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체크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상태에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따라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전체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가격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변경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4D087580-95C7-441B-9AAB-B8AC7E1CF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767" y="1416597"/>
            <a:ext cx="7017833" cy="495407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245744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Order Form</a:t>
            </a:r>
            <a:endParaRPr lang="ko-KR" altLang="en-US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7419" y="2674560"/>
            <a:ext cx="5016500" cy="1518006"/>
          </a:xfrm>
        </p:spPr>
        <p:txBody>
          <a:bodyPr>
            <a:normAutofit/>
          </a:bodyPr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Order Form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배송정보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입력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 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가입정보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불러옴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주소API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사용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배송비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계산 (</a:t>
            </a:r>
            <a:r>
              <a:rPr lang="en-US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2만원 </a:t>
            </a:r>
            <a:r>
              <a:rPr lang="ko-KR" altLang="en-US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이상</a:t>
            </a:r>
            <a:r>
              <a:rPr lang="en-US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altLang="en-US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무료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주문완료시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주문상품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카트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2D7C8AE1-59DB-43AF-8224-4D8500B1AC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42" y="1359286"/>
            <a:ext cx="6869151" cy="5022234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154888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</a:t>
            </a:r>
            <a:r>
              <a:rPr lang="en-US" altLang="ko-KR" err="1"/>
              <a:t>MyPage</a:t>
            </a:r>
            <a:endParaRPr lang="ko-KR" altLang="en-US" err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951811" y="3148487"/>
            <a:ext cx="5016500" cy="1518006"/>
          </a:xfrm>
        </p:spPr>
        <p:txBody>
          <a:bodyPr>
            <a:normAutofit/>
          </a:bodyPr>
          <a:lstStyle/>
          <a:p>
            <a:pPr algn="l"/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MyPage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주문내역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현황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보기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보기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주문 취소</a:t>
            </a:r>
            <a:endParaRPr lang="en-US" altLang="ko-KR" b="1" strike="sngStrike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5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8E8087F-B3E5-4E91-BCE5-9454F3789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06" y="1498974"/>
            <a:ext cx="7984272" cy="4822901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80641D5-7927-420A-9997-9AE42D01CB82}"/>
                  </a:ext>
                </a:extLst>
              </p14:cNvPr>
              <p14:cNvContentPartPr/>
              <p14:nvPr/>
            </p14:nvContentPartPr>
            <p14:xfrm>
              <a:off x="6593940" y="4647445"/>
              <a:ext cx="457200" cy="9525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80641D5-7927-420A-9997-9AE42D01CB8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40236" y="1789945"/>
                <a:ext cx="564250" cy="571500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1CC0A157-9F03-4E86-B089-3D975E5D3F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717" y="3370215"/>
            <a:ext cx="2743200" cy="298450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B931136-18CF-43A7-B361-6179DD7CE055}"/>
              </a:ext>
            </a:extLst>
          </p:cNvPr>
          <p:cNvCxnSpPr/>
          <p:nvPr/>
        </p:nvCxnSpPr>
        <p:spPr>
          <a:xfrm flipH="1">
            <a:off x="2282983" y="3092512"/>
            <a:ext cx="345540" cy="5975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9103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</a:t>
            </a:r>
            <a:r>
              <a:rPr lang="en-US" altLang="ko-KR" err="1"/>
              <a:t>MyPage</a:t>
            </a:r>
            <a:endParaRPr lang="ko-KR" altLang="en-US" err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49835" y="3148487"/>
            <a:ext cx="5016500" cy="1518006"/>
          </a:xfrm>
        </p:spPr>
        <p:txBody>
          <a:bodyPr>
            <a:normAutofit/>
          </a:bodyPr>
          <a:lstStyle/>
          <a:p>
            <a:pPr algn="l"/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MyPage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회원정보관리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정보수정가능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아이디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제외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회원가입폼이랑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동일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44088ED6-5E3D-46D9-890E-2D0938AE4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472" y="1534780"/>
            <a:ext cx="6934199" cy="4745586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잉크 4">
                <a:extLst>
                  <a:ext uri="{FF2B5EF4-FFF2-40B4-BE49-F238E27FC236}">
                    <a16:creationId xmlns:a16="http://schemas.microsoft.com/office/drawing/2014/main" id="{BD82C8CA-6A69-4682-9BA8-F998D8E14DC9}"/>
                  </a:ext>
                </a:extLst>
              </p14:cNvPr>
              <p14:cNvContentPartPr/>
              <p14:nvPr/>
            </p14:nvContentPartPr>
            <p14:xfrm>
              <a:off x="6142463" y="5036228"/>
              <a:ext cx="647700" cy="9525"/>
            </p14:xfrm>
          </p:contentPart>
        </mc:Choice>
        <mc:Fallback xmlns="">
          <p:pic>
            <p:nvPicPr>
              <p:cNvPr id="5" name="잉크 4">
                <a:extLst>
                  <a:ext uri="{FF2B5EF4-FFF2-40B4-BE49-F238E27FC236}">
                    <a16:creationId xmlns:a16="http://schemas.microsoft.com/office/drawing/2014/main" id="{BD82C8CA-6A69-4682-9BA8-F998D8E14D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88638" y="4937694"/>
                <a:ext cx="754992" cy="2062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800957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</a:t>
            </a:r>
            <a:r>
              <a:rPr lang="en-US" altLang="ko-KR" err="1"/>
              <a:t>MyPage</a:t>
            </a:r>
            <a:endParaRPr lang="ko-KR" altLang="en-US" err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420" y="3111316"/>
            <a:ext cx="5016500" cy="1518006"/>
          </a:xfrm>
        </p:spPr>
        <p:txBody>
          <a:bodyPr>
            <a:normAutofit/>
          </a:bodyPr>
          <a:lstStyle/>
          <a:p>
            <a:pPr algn="l"/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MyPage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(1:1고객상담)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글쓰기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글읽기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10BA2DEE-EC30-4D3A-B1AD-59CC3CA1A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208" y="1545506"/>
            <a:ext cx="7203686" cy="4640500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5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659ABE35-09D1-40FF-A69A-685F88DB3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49" y="3428222"/>
            <a:ext cx="4146395" cy="2863703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8" name="텍스트 개체 틀 5">
            <a:extLst>
              <a:ext uri="{FF2B5EF4-FFF2-40B4-BE49-F238E27FC236}">
                <a16:creationId xmlns:a16="http://schemas.microsoft.com/office/drawing/2014/main" id="{5EBA8358-A04E-42A8-8D81-C60AFC98757D}"/>
              </a:ext>
            </a:extLst>
          </p:cNvPr>
          <p:cNvSpPr txBox="1">
            <a:spLocks/>
          </p:cNvSpPr>
          <p:nvPr/>
        </p:nvSpPr>
        <p:spPr>
          <a:xfrm>
            <a:off x="355522" y="3202956"/>
            <a:ext cx="5016500" cy="660757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&lt;글 확인&gt;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ko-KR" altLang="en-US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5327B409-44A2-480E-B7CC-608240EBBEA1}"/>
                  </a:ext>
                </a:extLst>
              </p14:cNvPr>
              <p14:cNvContentPartPr/>
              <p14:nvPr/>
            </p14:nvContentPartPr>
            <p14:xfrm>
              <a:off x="6467707" y="5296828"/>
              <a:ext cx="533400" cy="952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5327B409-44A2-480E-B7CC-608240EBBEA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4189" y="2439328"/>
                <a:ext cx="640080" cy="571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90694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부제목 18">
            <a:extLst>
              <a:ext uri="{FF2B5EF4-FFF2-40B4-BE49-F238E27FC236}">
                <a16:creationId xmlns:a16="http://schemas.microsoft.com/office/drawing/2014/main" id="{AA01B8D4-E707-46C0-8716-52268E9150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5F1400-6562-4F5E-8779-79B45D4C7F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>
                <a:solidFill>
                  <a:srgbClr val="E2E5ED"/>
                </a:solidFill>
              </a:rPr>
              <a:t>BOOK PROJECT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sp>
        <p:nvSpPr>
          <p:cNvPr id="94" name="부제목 18">
            <a:extLst>
              <a:ext uri="{FF2B5EF4-FFF2-40B4-BE49-F238E27FC236}">
                <a16:creationId xmlns:a16="http://schemas.microsoft.com/office/drawing/2014/main" id="{D741B9DF-34EF-453C-8ECD-FCDE8F698E8D}"/>
              </a:ext>
            </a:extLst>
          </p:cNvPr>
          <p:cNvSpPr txBox="1">
            <a:spLocks/>
          </p:cNvSpPr>
          <p:nvPr/>
        </p:nvSpPr>
        <p:spPr>
          <a:xfrm>
            <a:off x="7038977" y="296862"/>
            <a:ext cx="2438398" cy="6264275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l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4000" b="0" kern="1200" spc="-60" baseline="0" dirty="0">
                <a:ln w="3175"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ko-KR" altLang="en-US" sz="1400" b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cs typeface="+mj-ea"/>
              </a:rPr>
              <a:t>개발 배경 및 목적</a:t>
            </a:r>
            <a:endParaRPr lang="ko-KR" altLang="en-US">
              <a:ln w="3175">
                <a:solidFill>
                  <a:prstClr val="black">
                    <a:lumMod val="65000"/>
                    <a:lumOff val="35000"/>
                    <a:alpha val="0"/>
                  </a:prstClr>
                </a:solidFill>
              </a:ln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</a:rPr>
              <a:t>개발 환경 및 기술</a:t>
            </a:r>
          </a:p>
          <a:p>
            <a:pPr algn="ctr">
              <a:lnSpc>
                <a:spcPct val="200000"/>
              </a:lnSpc>
            </a:pPr>
            <a:r>
              <a:rPr lang="ko-KR" altLang="en-US" sz="1400" b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cs typeface="+mj-ea"/>
              </a:rPr>
              <a:t>개발</a:t>
            </a:r>
            <a:r>
              <a:rPr lang="en-US" altLang="en-US" sz="1400" b="1">
                <a:ln w="3175">
                  <a:solidFill>
                    <a:schemeClr val="bg1">
                      <a:lumMod val="50000"/>
                      <a:alpha val="0"/>
                    </a:schemeClr>
                  </a:solidFill>
                </a:ln>
                <a:solidFill>
                  <a:srgbClr val="0C477F"/>
                </a:solidFill>
                <a:cs typeface="+mj-ea"/>
              </a:rPr>
              <a:t> 일정표</a:t>
            </a:r>
            <a:endParaRPr lang="en-US" sz="1400" b="1">
              <a:ln w="3175"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C477F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</a:rPr>
              <a:t>전체</a:t>
            </a:r>
            <a:r>
              <a:rPr lang="en-US" altLang="ko-KR" sz="1400" b="1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</a:rPr>
              <a:t> </a:t>
            </a:r>
            <a:r>
              <a:rPr lang="ko-KR" altLang="en-US" sz="1400" b="1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</a:rPr>
              <a:t>구조도</a:t>
            </a:r>
            <a:endParaRPr lang="en-US" sz="1400" b="1">
              <a:ln w="3175"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C477F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en-US" sz="1400" b="1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</a:rPr>
              <a:t>ERD</a:t>
            </a:r>
          </a:p>
          <a:p>
            <a:pPr algn="ctr">
              <a:lnSpc>
                <a:spcPct val="200000"/>
              </a:lnSpc>
            </a:pPr>
            <a:r>
              <a:rPr lang="ko-KR" altLang="en-US" sz="1400" b="1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</a:rPr>
              <a:t>개발 페이지</a:t>
            </a:r>
            <a:endParaRPr lang="en-US" sz="1400" b="1">
              <a:ln w="3175"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C477F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</a:rPr>
              <a:t>후기</a:t>
            </a:r>
            <a:endParaRPr lang="en-US" altLang="en-US" sz="1400" b="1">
              <a:ln w="3175">
                <a:solidFill>
                  <a:prstClr val="white">
                    <a:lumMod val="50000"/>
                    <a:alpha val="0"/>
                  </a:prstClr>
                </a:solidFill>
              </a:ln>
              <a:solidFill>
                <a:srgbClr val="0C477F"/>
              </a:solidFill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>
                <a:ln w="317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srgbClr val="0C477F"/>
                </a:solidFill>
              </a:rPr>
              <a:t>질문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59DC354E-D5EE-4EB3-9C07-1AF4E89392DD}"/>
              </a:ext>
            </a:extLst>
          </p:cNvPr>
          <p:cNvCxnSpPr>
            <a:cxnSpLocks/>
          </p:cNvCxnSpPr>
          <p:nvPr/>
        </p:nvCxnSpPr>
        <p:spPr>
          <a:xfrm>
            <a:off x="2380398" y="3890937"/>
            <a:ext cx="999925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1016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93DAC2-717E-4C3E-9A05-0A6C0D2708BA}"/>
              </a:ext>
            </a:extLst>
          </p:cNvPr>
          <p:cNvCxnSpPr>
            <a:cxnSpLocks/>
          </p:cNvCxnSpPr>
          <p:nvPr/>
        </p:nvCxnSpPr>
        <p:spPr>
          <a:xfrm>
            <a:off x="7095273" y="1509687"/>
            <a:ext cx="2315427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E90D285F-0719-47ED-AFB3-2ABDA72CA17A}"/>
              </a:ext>
            </a:extLst>
          </p:cNvPr>
          <p:cNvCxnSpPr>
            <a:cxnSpLocks/>
          </p:cNvCxnSpPr>
          <p:nvPr/>
        </p:nvCxnSpPr>
        <p:spPr>
          <a:xfrm flipH="1">
            <a:off x="7095274" y="5453037"/>
            <a:ext cx="2334476" cy="0"/>
          </a:xfrm>
          <a:prstGeom prst="line">
            <a:avLst/>
          </a:prstGeom>
          <a:gradFill flip="none" rotWithShape="1">
            <a:gsLst>
              <a:gs pos="0">
                <a:srgbClr val="E7C49D"/>
              </a:gs>
              <a:gs pos="100000">
                <a:srgbClr val="F3D5BB"/>
              </a:gs>
            </a:gsLst>
            <a:path path="circle">
              <a:fillToRect r="100000" b="100000"/>
            </a:path>
            <a:tileRect l="-100000" t="-100000"/>
          </a:gradFill>
          <a:ln w="88900">
            <a:gradFill flip="none" rotWithShape="1">
              <a:gsLst>
                <a:gs pos="0">
                  <a:srgbClr val="0C477F"/>
                </a:gs>
                <a:gs pos="74000">
                  <a:srgbClr val="E2E5ED"/>
                </a:gs>
              </a:gsLst>
              <a:lin ang="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23631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</a:t>
            </a:r>
            <a:r>
              <a:rPr lang="en-US" altLang="ko-KR" err="1"/>
              <a:t>MyPage</a:t>
            </a:r>
            <a:endParaRPr lang="ko-KR" altLang="en-US" err="1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1347" y="3111316"/>
            <a:ext cx="5016500" cy="1518006"/>
          </a:xfrm>
        </p:spPr>
        <p:txBody>
          <a:bodyPr>
            <a:normAutofit/>
          </a:bodyPr>
          <a:lstStyle/>
          <a:p>
            <a:pPr algn="l"/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MyPage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보관함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보관함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-&gt;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장바구니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  (이동 후 보관함에서 삭제)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삭제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9178F5C2-FEC0-4093-ABB0-30E7FE27D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68" y="1483298"/>
            <a:ext cx="7826295" cy="4774209"/>
          </a:xfrm>
          <a:prstGeom prst="rect">
            <a:avLst/>
          </a:prstGeom>
          <a:ln>
            <a:solidFill>
              <a:schemeClr val="bg2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D9BCB591-2D6F-426D-BAC9-E614C784756B}"/>
                  </a:ext>
                </a:extLst>
              </p14:cNvPr>
              <p14:cNvContentPartPr/>
              <p14:nvPr/>
            </p14:nvContentPartPr>
            <p14:xfrm>
              <a:off x="6244682" y="5658991"/>
              <a:ext cx="342900" cy="9525"/>
            </p14:xfrm>
          </p:contentPart>
        </mc:Choice>
        <mc:Fallback xmlns=""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D9BCB591-2D6F-426D-BAC9-E614C784756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90654" y="5556937"/>
                <a:ext cx="450597" cy="21329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864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Admin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1347" y="2906877"/>
            <a:ext cx="5016500" cy="1518006"/>
          </a:xfrm>
        </p:spPr>
        <p:txBody>
          <a:bodyPr>
            <a:normAutofit/>
          </a:bodyPr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Admin(상품등록)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Product List에서 버튼으로 이동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카테고리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1차 2차 분류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이미지 파일 등록 가능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6">
            <a:extLst>
              <a:ext uri="{FF2B5EF4-FFF2-40B4-BE49-F238E27FC236}">
                <a16:creationId xmlns:a16="http://schemas.microsoft.com/office/drawing/2014/main" id="{308B6493-D9E6-4325-9991-3430FF867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1473243"/>
            <a:ext cx="6311589" cy="471997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7" name="그림 7">
            <a:extLst>
              <a:ext uri="{FF2B5EF4-FFF2-40B4-BE49-F238E27FC236}">
                <a16:creationId xmlns:a16="http://schemas.microsoft.com/office/drawing/2014/main" id="{92BC1DFB-B487-4704-978E-7FC51FC188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94" y="1473820"/>
            <a:ext cx="1884005" cy="2878874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2C516D-3159-4635-B239-AEF99F258268}"/>
              </a:ext>
            </a:extLst>
          </p:cNvPr>
          <p:cNvCxnSpPr/>
          <p:nvPr/>
        </p:nvCxnSpPr>
        <p:spPr>
          <a:xfrm flipV="1">
            <a:off x="1642946" y="4034884"/>
            <a:ext cx="905107" cy="5575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1545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Admin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61347" y="2906877"/>
            <a:ext cx="5016500" cy="2084859"/>
          </a:xfrm>
        </p:spPr>
        <p:txBody>
          <a:bodyPr>
            <a:normAutofit/>
          </a:bodyPr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Admin(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상품수정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Product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List,View에서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버튼으로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이동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정보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가져옴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새로운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이미지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파일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endParaRPr lang="en-US" err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 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기존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이미지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삭제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후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등록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 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카테고리 불러오기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2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F32EE6C-382A-4AFE-8491-56CCA9C73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7083" y="1671438"/>
            <a:ext cx="6265127" cy="4100564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8" descr="텍스트, 남자이(가) 표시된 사진&#10;&#10;자동 생성된 설명">
            <a:extLst>
              <a:ext uri="{FF2B5EF4-FFF2-40B4-BE49-F238E27FC236}">
                <a16:creationId xmlns:a16="http://schemas.microsoft.com/office/drawing/2014/main" id="{BE877EA7-9BA5-4652-A6EC-C72D83CFD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03" y="1436649"/>
            <a:ext cx="1989652" cy="411480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1D44549-67D5-4DCA-A676-B77572E04189}"/>
              </a:ext>
            </a:extLst>
          </p:cNvPr>
          <p:cNvCxnSpPr/>
          <p:nvPr/>
        </p:nvCxnSpPr>
        <p:spPr>
          <a:xfrm flipV="1">
            <a:off x="1838091" y="4453054"/>
            <a:ext cx="793596" cy="637477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7C7DA2A4-036A-47DA-911F-F59B54E1116C}"/>
                  </a:ext>
                </a:extLst>
              </p14:cNvPr>
              <p14:cNvContentPartPr/>
              <p14:nvPr/>
            </p14:nvContentPartPr>
            <p14:xfrm>
              <a:off x="1161584" y="5241072"/>
              <a:ext cx="581025" cy="47625"/>
            </p14:xfrm>
          </p:contentPart>
        </mc:Choice>
        <mc:Fallback xmlns=""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7C7DA2A4-036A-47DA-911F-F59B54E1116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07918" y="5132007"/>
                <a:ext cx="687999" cy="26539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59828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Admin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02634" y="2747154"/>
            <a:ext cx="5016500" cy="1908298"/>
          </a:xfrm>
        </p:spPr>
        <p:txBody>
          <a:bodyPr>
            <a:normAutofit/>
          </a:bodyPr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Admin(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회원목록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전체회원수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페이징</a:t>
            </a:r>
            <a:endParaRPr lang="en-US" altLang="en-US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등급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조정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(3개월간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전체구매금액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기준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6979BB12-36CE-4FE8-A58F-C972D342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121" y="1408073"/>
            <a:ext cx="2017442" cy="2294829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3" name="그림 4">
            <a:extLst>
              <a:ext uri="{FF2B5EF4-FFF2-40B4-BE49-F238E27FC236}">
                <a16:creationId xmlns:a16="http://schemas.microsoft.com/office/drawing/2014/main" id="{594BD969-D323-44DF-92F8-292A5BBD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49" y="1341838"/>
            <a:ext cx="6681456" cy="4815610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6B47CE2-12DC-412B-91DD-54C8457B2673}"/>
              </a:ext>
            </a:extLst>
          </p:cNvPr>
          <p:cNvCxnSpPr/>
          <p:nvPr/>
        </p:nvCxnSpPr>
        <p:spPr>
          <a:xfrm flipV="1">
            <a:off x="1972147" y="1932161"/>
            <a:ext cx="921945" cy="6171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0814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Admin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02116" y="2850569"/>
            <a:ext cx="5016500" cy="1908298"/>
          </a:xfrm>
        </p:spPr>
        <p:txBody>
          <a:bodyPr>
            <a:normAutofit/>
          </a:bodyPr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Admin(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주문목록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전체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목록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페이징</a:t>
            </a:r>
            <a:endParaRPr lang="en-US" altLang="en-US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검색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627ACEC-82F0-44D4-ACF9-C064EBA8F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046" y="1416088"/>
            <a:ext cx="6965114" cy="478322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4">
            <a:extLst>
              <a:ext uri="{FF2B5EF4-FFF2-40B4-BE49-F238E27FC236}">
                <a16:creationId xmlns:a16="http://schemas.microsoft.com/office/drawing/2014/main" id="{D82CFBE1-A5BC-4824-A8BE-C06AB5643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13" y="1415310"/>
            <a:ext cx="1891326" cy="2292129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D8B7B96-3B37-4487-8717-7CFF1A022E03}"/>
              </a:ext>
            </a:extLst>
          </p:cNvPr>
          <p:cNvCxnSpPr/>
          <p:nvPr/>
        </p:nvCxnSpPr>
        <p:spPr>
          <a:xfrm flipV="1">
            <a:off x="1594920" y="2000063"/>
            <a:ext cx="1080379" cy="9415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008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Admin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17103" y="2888292"/>
            <a:ext cx="5016500" cy="1908298"/>
          </a:xfrm>
        </p:spPr>
        <p:txBody>
          <a:bodyPr>
            <a:normAutofit/>
          </a:bodyPr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Admin(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주문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상세보기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운송장번호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추가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(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배송상태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완료로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변경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판매량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증가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25</a:t>
            </a:fld>
            <a:endParaRPr lang="ko-KR" altLang="en-US"/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42AE5435-D72A-4283-B8CD-AA2A0660D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426" y="1352455"/>
            <a:ext cx="7649735" cy="4989431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305985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Admin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820150" y="2593962"/>
            <a:ext cx="5016500" cy="1908298"/>
          </a:xfrm>
        </p:spPr>
        <p:txBody>
          <a:bodyPr>
            <a:normAutofit/>
          </a:bodyPr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Admin(1:1문의목록)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전체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문의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목록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페이징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검색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E83B8FEA-6A5D-43B9-BE34-F3FD30A27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633" y="1423500"/>
            <a:ext cx="7073037" cy="4255187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2" name="그림 4">
            <a:extLst>
              <a:ext uri="{FF2B5EF4-FFF2-40B4-BE49-F238E27FC236}">
                <a16:creationId xmlns:a16="http://schemas.microsoft.com/office/drawing/2014/main" id="{3E532C30-BC64-4E6C-9F08-2BE45D334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1" y="1501084"/>
            <a:ext cx="1932633" cy="2369557"/>
          </a:xfrm>
          <a:prstGeom prst="rect">
            <a:avLst/>
          </a:prstGeom>
          <a:ln>
            <a:solidFill>
              <a:schemeClr val="bg2"/>
            </a:solidFill>
          </a:ln>
        </p:spPr>
      </p:pic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19B2E04-AADA-4B86-9EF7-4E00236D9C94}"/>
              </a:ext>
            </a:extLst>
          </p:cNvPr>
          <p:cNvCxnSpPr/>
          <p:nvPr/>
        </p:nvCxnSpPr>
        <p:spPr>
          <a:xfrm flipV="1">
            <a:off x="1670364" y="2173587"/>
            <a:ext cx="1125647" cy="12810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23104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Admin</a:t>
            </a:r>
            <a:endParaRPr lang="en-US" altLang="ko-KR">
              <a:ln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44981" y="2795365"/>
            <a:ext cx="5016500" cy="1908298"/>
          </a:xfrm>
        </p:spPr>
        <p:txBody>
          <a:bodyPr>
            <a:normAutofit/>
          </a:bodyPr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Admin(1:1문의 상세보기)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답변대기 글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답글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작성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답변완료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글에는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등록창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없음</a:t>
            </a: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2" name="그림 4">
            <a:extLst>
              <a:ext uri="{FF2B5EF4-FFF2-40B4-BE49-F238E27FC236}">
                <a16:creationId xmlns:a16="http://schemas.microsoft.com/office/drawing/2014/main" id="{B181A97C-4B41-4362-B111-A47ECB783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14" y="1751586"/>
            <a:ext cx="7296613" cy="3986729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3183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37985-4E2F-4614-83D8-365645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/>
              <a:t>BOOK</a:t>
            </a:r>
            <a:br>
              <a:rPr lang="en-US" altLang="ko-KR" sz="4400"/>
            </a:br>
            <a:r>
              <a:rPr lang="en-US" altLang="ko-KR" sz="4400">
                <a:ln>
                  <a:solidFill>
                    <a:srgbClr val="4472C4">
                      <a:alpha val="0"/>
                    </a:srgbClr>
                  </a:solidFill>
                </a:ln>
              </a:rPr>
              <a:t>PROJECT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DC6A4A-7450-4119-BFF2-AFDB7C18D1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4637" y="1426271"/>
            <a:ext cx="5353299" cy="2398635"/>
          </a:xfrm>
        </p:spPr>
        <p:txBody>
          <a:bodyPr>
            <a:normAutofit/>
          </a:bodyPr>
          <a:lstStyle/>
          <a:p>
            <a:pPr algn="l"/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프로젝트를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진행하면서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테이블이나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변수명이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자꾸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늘어나서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</a:t>
            </a:r>
            <a:endParaRPr lang="ko-KR" altLang="en-US"/>
          </a:p>
          <a:p>
            <a:pPr algn="l"/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코드도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지저분해지고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고쳐야하는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것도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많이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생겼는데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다음부터는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</a:t>
            </a:r>
            <a:endParaRPr lang="en-US" altLang="en-US">
              <a:ln>
                <a:solidFill>
                  <a:srgbClr val="4472C4">
                    <a:alpha val="0"/>
                  </a:srgbClr>
                </a:solidFill>
              </a:ln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설계단계에서 좀 더 시간을 들여야겠다고 느꼈습니다.</a:t>
            </a:r>
          </a:p>
          <a:p>
            <a:pPr algn="l"/>
            <a:r>
              <a:rPr lang="en-US" b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쇼핑몰 하나를 만드는데도 생각할 요소들이 엄청 많았고,</a:t>
            </a:r>
            <a:endParaRPr lang="en-US">
              <a:ln>
                <a:solidFill>
                  <a:srgbClr val="4472C4">
                    <a:alpha val="0"/>
                  </a:srgbClr>
                </a:solidFill>
              </a:ln>
              <a:ea typeface="+mn-lt"/>
              <a:cs typeface="+mn-lt"/>
            </a:endParaRPr>
          </a:p>
          <a:p>
            <a:pPr algn="l"/>
            <a:r>
              <a:rPr lang="en-US" b="1" err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여러</a:t>
            </a:r>
            <a:r>
              <a:rPr lang="en-US" b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r>
              <a:rPr lang="en-US" b="1" err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기능을</a:t>
            </a:r>
            <a:r>
              <a:rPr lang="en-US" b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 </a:t>
            </a:r>
            <a:r>
              <a:rPr lang="en-US" b="1" err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구현해</a:t>
            </a:r>
            <a:r>
              <a:rPr lang="en-US" b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 볼 수 </a:t>
            </a:r>
            <a:r>
              <a:rPr lang="ko-KR" altLang="en-US" b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있는</a:t>
            </a:r>
            <a:r>
              <a:rPr lang="en-US" altLang="en-US" b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 </a:t>
            </a:r>
            <a:r>
              <a:rPr lang="ko-KR" altLang="en-US" b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기회가</a:t>
            </a:r>
            <a:r>
              <a:rPr lang="en-US" altLang="en-US" b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 되어서</a:t>
            </a:r>
            <a:r>
              <a:rPr lang="en-US" b="1">
                <a:ln>
                  <a:solidFill>
                    <a:srgbClr val="4472C4">
                      <a:alpha val="0"/>
                    </a:srgbClr>
                  </a:solidFill>
                </a:ln>
                <a:ea typeface="+mn-lt"/>
                <a:cs typeface="+mn-lt"/>
              </a:rPr>
              <a:t> 좋았습니다.</a:t>
            </a:r>
            <a:endParaRPr lang="en-US" b="1">
              <a:ln>
                <a:solidFill>
                  <a:srgbClr val="4472C4">
                    <a:alpha val="0"/>
                  </a:srgbClr>
                </a:solidFill>
              </a:ln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4EB093-7397-4E9A-A210-E1EB22F2DC8C}"/>
              </a:ext>
            </a:extLst>
          </p:cNvPr>
          <p:cNvSpPr/>
          <p:nvPr/>
        </p:nvSpPr>
        <p:spPr>
          <a:xfrm>
            <a:off x="4425126" y="795918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BA5CC9AF-A91C-404C-BCA3-8409A95FAF57}"/>
              </a:ext>
            </a:extLst>
          </p:cNvPr>
          <p:cNvSpPr txBox="1">
            <a:spLocks/>
          </p:cNvSpPr>
          <p:nvPr/>
        </p:nvSpPr>
        <p:spPr>
          <a:xfrm>
            <a:off x="4210707" y="701908"/>
            <a:ext cx="2099334" cy="31997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후기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3767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58" y="1106361"/>
            <a:ext cx="11315153" cy="4582247"/>
          </a:xfrm>
        </p:spPr>
        <p:txBody>
          <a:bodyPr/>
          <a:lstStyle/>
          <a:p>
            <a:pPr algn="ctr"/>
            <a:r>
              <a:rPr lang="en-US" altLang="ko-KR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alpha val="29000"/>
                  </a:schemeClr>
                </a:solidFill>
              </a:rPr>
              <a:t>-끝-</a:t>
            </a:r>
            <a:b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alpha val="29000"/>
                  </a:schemeClr>
                </a:solidFill>
              </a:rPr>
            </a:br>
            <a:br>
              <a:rPr lang="en-US" altLang="ko-KR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alpha val="29000"/>
                  </a:schemeClr>
                </a:solidFill>
              </a:rPr>
            </a:br>
            <a:r>
              <a:rPr lang="en-US" altLang="ko-KR" dirty="0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>
                    <a:alpha val="29000"/>
                  </a:schemeClr>
                </a:solidFill>
              </a:rPr>
              <a:t>감사합니다</a:t>
            </a:r>
            <a:endParaRPr lang="en-US" altLang="ko-KR" sz="4400" dirty="0" err="1">
              <a:ln>
                <a:solidFill>
                  <a:srgbClr val="4472C4">
                    <a:alpha val="0"/>
                  </a:srgbClr>
                </a:solidFill>
              </a:ln>
              <a:solidFill>
                <a:schemeClr val="bg1">
                  <a:alpha val="2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8404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37985-4E2F-4614-83D8-365645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/>
              <a:t>BOOK</a:t>
            </a:r>
            <a:br>
              <a:rPr lang="en-US" altLang="ko-KR" sz="4400"/>
            </a:br>
            <a:r>
              <a:rPr lang="en-US" altLang="ko-KR" sz="4400">
                <a:ln>
                  <a:solidFill>
                    <a:srgbClr val="4472C4">
                      <a:alpha val="0"/>
                    </a:srgbClr>
                  </a:solidFill>
                </a:ln>
              </a:rPr>
              <a:t>PROJECT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4EB093-7397-4E9A-A210-E1EB22F2DC8C}"/>
              </a:ext>
            </a:extLst>
          </p:cNvPr>
          <p:cNvSpPr/>
          <p:nvPr/>
        </p:nvSpPr>
        <p:spPr>
          <a:xfrm>
            <a:off x="4425126" y="795918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BA5CC9AF-A91C-404C-BCA3-8409A95FAF57}"/>
              </a:ext>
            </a:extLst>
          </p:cNvPr>
          <p:cNvSpPr txBox="1">
            <a:spLocks/>
          </p:cNvSpPr>
          <p:nvPr/>
        </p:nvSpPr>
        <p:spPr>
          <a:xfrm>
            <a:off x="4526659" y="701908"/>
            <a:ext cx="3799894" cy="31997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개발배경</a:t>
            </a:r>
            <a:r>
              <a:rPr lang="en-US" altLang="ko-KR" sz="3600">
                <a:ln>
                  <a:solidFill>
                    <a:srgbClr val="4472C4">
                      <a:alpha val="0"/>
                    </a:srgbClr>
                  </a:solidFill>
                </a:ln>
              </a:rPr>
              <a:t> 및 </a:t>
            </a:r>
            <a:r>
              <a:rPr lang="en-US" altLang="ko-KR" sz="3600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목적</a:t>
            </a:r>
            <a:endParaRPr lang="en-US" altLang="ko-KR" sz="3600" err="1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1DCAA31B-6A21-4859-BC21-AFF6D112765C}"/>
              </a:ext>
            </a:extLst>
          </p:cNvPr>
          <p:cNvSpPr txBox="1">
            <a:spLocks/>
          </p:cNvSpPr>
          <p:nvPr/>
        </p:nvSpPr>
        <p:spPr>
          <a:xfrm>
            <a:off x="8150455" y="2034751"/>
            <a:ext cx="4340397" cy="2147824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- 코로나19로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사상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처음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endParaRPr lang="ko-KR" altLang="en-US"/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온라인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매출이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오프라인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매출을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앞서게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됨</a:t>
            </a:r>
            <a:endParaRPr lang="en-US"/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- 집콕 생활로 도서 구매가 늘어나게 됨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-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고객이</a:t>
            </a:r>
            <a:r>
              <a:rPr lang="en-US" altLang="ko-KR" b="1" dirty="0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이용하기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편리한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인터넷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서점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구현에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중점</a:t>
            </a:r>
          </a:p>
        </p:txBody>
      </p:sp>
      <p:pic>
        <p:nvPicPr>
          <p:cNvPr id="3" name="그림 3" descr="실내, 컴퓨터, 제어, 원격이(가) 표시된 사진&#10;&#10;자동 생성된 설명">
            <a:extLst>
              <a:ext uri="{FF2B5EF4-FFF2-40B4-BE49-F238E27FC236}">
                <a16:creationId xmlns:a16="http://schemas.microsoft.com/office/drawing/2014/main" id="{21C6035E-7498-483C-B804-574D55EC3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9905" y="1584936"/>
            <a:ext cx="4538803" cy="4729273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38954417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37985-4E2F-4614-83D8-365645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/>
              <a:t>BOOK</a:t>
            </a:r>
            <a:br>
              <a:rPr lang="en-US" altLang="ko-KR" sz="4400"/>
            </a:br>
            <a:r>
              <a:rPr lang="en-US" altLang="ko-KR" sz="4400">
                <a:ln>
                  <a:solidFill>
                    <a:srgbClr val="4472C4">
                      <a:alpha val="0"/>
                    </a:srgbClr>
                  </a:solidFill>
                </a:ln>
              </a:rPr>
              <a:t>PROJECT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4EB093-7397-4E9A-A210-E1EB22F2DC8C}"/>
              </a:ext>
            </a:extLst>
          </p:cNvPr>
          <p:cNvSpPr/>
          <p:nvPr/>
        </p:nvSpPr>
        <p:spPr>
          <a:xfrm>
            <a:off x="4425126" y="795918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BA5CC9AF-A91C-404C-BCA3-8409A95FAF57}"/>
              </a:ext>
            </a:extLst>
          </p:cNvPr>
          <p:cNvSpPr txBox="1">
            <a:spLocks/>
          </p:cNvSpPr>
          <p:nvPr/>
        </p:nvSpPr>
        <p:spPr>
          <a:xfrm>
            <a:off x="4021174" y="701908"/>
            <a:ext cx="3799894" cy="31997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개발</a:t>
            </a:r>
            <a:r>
              <a:rPr lang="en-US" altLang="ko-KR" sz="3600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sz="3600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일정표</a:t>
            </a:r>
            <a:endParaRPr lang="en-US" altLang="ko-KR" sz="3600" err="1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1DCAA31B-6A21-4859-BC21-AFF6D112765C}"/>
              </a:ext>
            </a:extLst>
          </p:cNvPr>
          <p:cNvSpPr txBox="1">
            <a:spLocks/>
          </p:cNvSpPr>
          <p:nvPr/>
        </p:nvSpPr>
        <p:spPr>
          <a:xfrm>
            <a:off x="4468711" y="1483998"/>
            <a:ext cx="7124337" cy="4056596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1/1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  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환경설정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테이블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생성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CSS적용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1/2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  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시큐리티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회원가입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로그인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1/3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   아이디 중복확인, 비밀번호 확인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1/4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   주소API, 테이블 정리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1/5-6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카테고리분류, 상품등록, 상품조회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1/7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   상품 수정, 삭제, 상세보기, 조회 리스트, 리뷰등록,리뷰 조회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1/8     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장바구니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담기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리스트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선택삭제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회원가입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프로필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추가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1/9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   주문하기, 주문폼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1/10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 회원리스트,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관리자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주문확인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주문처리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1/11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 관심목록,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리뷰삭제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1:1문의,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장바구니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비우기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관심목록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-&gt;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장바구니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리뷰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별점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구현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1/12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 관리자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상품관리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검색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페이징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추가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카트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중복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방지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관심상품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중복방지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별점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평균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1/13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 판매량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추가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베스트셀러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장바구니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가격변경</a:t>
            </a:r>
            <a:endParaRPr lang="en-US" altLang="en-US" err="1">
              <a:ln>
                <a:solidFill>
                  <a:srgbClr val="4472C4">
                    <a:alpha val="0"/>
                  </a:srgbClr>
                </a:solidFill>
              </a:ln>
            </a:endParaRP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0E5283"/>
                </a:solidFill>
              </a:rPr>
              <a:t>1/14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    메인화면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정리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최신상품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일부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Jqeury수정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CSS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수정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오류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수정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</a:rPr>
              <a:t>, PPT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작성</a:t>
            </a:r>
            <a:endParaRPr lang="en-US" altLang="ko-KR" b="1">
              <a:ln>
                <a:solidFill>
                  <a:srgbClr val="4472C4">
                    <a:alpha val="0"/>
                  </a:srgbClr>
                </a:solidFill>
              </a:ln>
            </a:endParaRPr>
          </a:p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67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37985-4E2F-4614-83D8-365645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/>
              <a:t>BOOK</a:t>
            </a:r>
            <a:br>
              <a:rPr lang="en-US" altLang="ko-KR" sz="4400"/>
            </a:br>
            <a:r>
              <a:rPr lang="en-US" altLang="ko-KR" sz="4400">
                <a:ln>
                  <a:solidFill>
                    <a:srgbClr val="4472C4">
                      <a:alpha val="0"/>
                    </a:srgbClr>
                  </a:solidFill>
                </a:ln>
              </a:rPr>
              <a:t>PROJECT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4EB093-7397-4E9A-A210-E1EB22F2DC8C}"/>
              </a:ext>
            </a:extLst>
          </p:cNvPr>
          <p:cNvSpPr/>
          <p:nvPr/>
        </p:nvSpPr>
        <p:spPr>
          <a:xfrm>
            <a:off x="4425126" y="795918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BA5CC9AF-A91C-404C-BCA3-8409A95FAF57}"/>
              </a:ext>
            </a:extLst>
          </p:cNvPr>
          <p:cNvSpPr txBox="1">
            <a:spLocks/>
          </p:cNvSpPr>
          <p:nvPr/>
        </p:nvSpPr>
        <p:spPr>
          <a:xfrm>
            <a:off x="4526659" y="701908"/>
            <a:ext cx="3799894" cy="31997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개발환경</a:t>
            </a:r>
            <a:r>
              <a:rPr lang="en-US" altLang="ko-KR" sz="3600">
                <a:ln>
                  <a:solidFill>
                    <a:srgbClr val="4472C4">
                      <a:alpha val="0"/>
                    </a:srgbClr>
                  </a:solidFill>
                </a:ln>
              </a:rPr>
              <a:t> 및 </a:t>
            </a:r>
            <a:r>
              <a:rPr lang="en-US" altLang="ko-KR" sz="3600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기술</a:t>
            </a:r>
            <a:endParaRPr lang="en-US" altLang="ko-KR" sz="3600" err="1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4">
            <a:extLst>
              <a:ext uri="{FF2B5EF4-FFF2-40B4-BE49-F238E27FC236}">
                <a16:creationId xmlns:a16="http://schemas.microsoft.com/office/drawing/2014/main" id="{ACDFD165-231C-45FC-AD6C-C3E5A42BD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083" y="1848344"/>
            <a:ext cx="2743200" cy="1693069"/>
          </a:xfrm>
          <a:prstGeom prst="rect">
            <a:avLst/>
          </a:prstGeom>
        </p:spPr>
      </p:pic>
      <p:pic>
        <p:nvPicPr>
          <p:cNvPr id="5" name="그림 6">
            <a:extLst>
              <a:ext uri="{FF2B5EF4-FFF2-40B4-BE49-F238E27FC236}">
                <a16:creationId xmlns:a16="http://schemas.microsoft.com/office/drawing/2014/main" id="{E4ED3F09-8B57-4A3D-8CAA-D9ECA4083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0987" y="2106134"/>
            <a:ext cx="2743200" cy="1437682"/>
          </a:xfrm>
          <a:prstGeom prst="rect">
            <a:avLst/>
          </a:prstGeom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743479FC-B76C-476A-80EB-F985AAF6B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535" y="4022583"/>
            <a:ext cx="2743200" cy="1714500"/>
          </a:xfrm>
          <a:prstGeom prst="rect">
            <a:avLst/>
          </a:prstGeom>
        </p:spPr>
      </p:pic>
      <p:pic>
        <p:nvPicPr>
          <p:cNvPr id="13" name="그림 13">
            <a:extLst>
              <a:ext uri="{FF2B5EF4-FFF2-40B4-BE49-F238E27FC236}">
                <a16:creationId xmlns:a16="http://schemas.microsoft.com/office/drawing/2014/main" id="{1953893E-3178-46E2-BD16-9B9151F02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5284" y="3762198"/>
            <a:ext cx="2143125" cy="2143125"/>
          </a:xfrm>
          <a:prstGeom prst="rect">
            <a:avLst/>
          </a:prstGeom>
        </p:spPr>
      </p:pic>
      <p:pic>
        <p:nvPicPr>
          <p:cNvPr id="4" name="그림 6">
            <a:extLst>
              <a:ext uri="{FF2B5EF4-FFF2-40B4-BE49-F238E27FC236}">
                <a16:creationId xmlns:a16="http://schemas.microsoft.com/office/drawing/2014/main" id="{422E85ED-5A53-44A6-B4F7-E241F5A56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9411" y="3969336"/>
            <a:ext cx="2863515" cy="1822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999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37985-4E2F-4614-83D8-365645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/>
              <a:t>BOOK</a:t>
            </a:r>
            <a:br>
              <a:rPr lang="en-US" altLang="ko-KR" sz="4400"/>
            </a:br>
            <a:r>
              <a:rPr lang="en-US" altLang="ko-KR" sz="4400">
                <a:ln>
                  <a:solidFill>
                    <a:srgbClr val="4472C4">
                      <a:alpha val="0"/>
                    </a:srgbClr>
                  </a:solidFill>
                </a:ln>
              </a:rPr>
              <a:t>PROJECT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4EB093-7397-4E9A-A210-E1EB22F2DC8C}"/>
              </a:ext>
            </a:extLst>
          </p:cNvPr>
          <p:cNvSpPr/>
          <p:nvPr/>
        </p:nvSpPr>
        <p:spPr>
          <a:xfrm>
            <a:off x="4425126" y="795918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BA5CC9AF-A91C-404C-BCA3-8409A95FAF57}"/>
              </a:ext>
            </a:extLst>
          </p:cNvPr>
          <p:cNvSpPr txBox="1">
            <a:spLocks/>
          </p:cNvSpPr>
          <p:nvPr/>
        </p:nvSpPr>
        <p:spPr>
          <a:xfrm>
            <a:off x="4043439" y="701908"/>
            <a:ext cx="3799894" cy="31997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err="1">
                <a:ln>
                  <a:solidFill>
                    <a:srgbClr val="4472C4">
                      <a:alpha val="0"/>
                    </a:srgbClr>
                  </a:solidFill>
                </a:ln>
              </a:rPr>
              <a:t>전체</a:t>
            </a:r>
            <a:r>
              <a:rPr lang="en-US" altLang="ko-KR" sz="3600">
                <a:ln>
                  <a:solidFill>
                    <a:srgbClr val="4472C4">
                      <a:alpha val="0"/>
                    </a:srgbClr>
                  </a:solidFill>
                </a:ln>
              </a:rPr>
              <a:t> 구조도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A1C7BEF-5356-4C6F-8FA3-1F34ACD407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9">
            <a:extLst>
              <a:ext uri="{FF2B5EF4-FFF2-40B4-BE49-F238E27FC236}">
                <a16:creationId xmlns:a16="http://schemas.microsoft.com/office/drawing/2014/main" id="{EEB63FAD-8F60-4666-A80B-3B3BEFAF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547" y="1710981"/>
            <a:ext cx="8421028" cy="4207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84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D37985-4E2F-4614-83D8-36564509B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4400"/>
              <a:t>BOOK</a:t>
            </a:r>
            <a:br>
              <a:rPr lang="en-US" altLang="ko-KR" sz="4400"/>
            </a:br>
            <a:r>
              <a:rPr lang="en-US" altLang="ko-KR" sz="4400">
                <a:ln>
                  <a:solidFill>
                    <a:srgbClr val="4472C4">
                      <a:alpha val="0"/>
                    </a:srgbClr>
                  </a:solidFill>
                </a:ln>
              </a:rPr>
              <a:t>PROJECT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B4EB093-7397-4E9A-A210-E1EB22F2DC8C}"/>
              </a:ext>
            </a:extLst>
          </p:cNvPr>
          <p:cNvSpPr/>
          <p:nvPr/>
        </p:nvSpPr>
        <p:spPr>
          <a:xfrm>
            <a:off x="4425126" y="795918"/>
            <a:ext cx="134650" cy="134650"/>
          </a:xfrm>
          <a:prstGeom prst="ellipse">
            <a:avLst/>
          </a:prstGeom>
          <a:solidFill>
            <a:srgbClr val="EF7D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3">
            <a:extLst>
              <a:ext uri="{FF2B5EF4-FFF2-40B4-BE49-F238E27FC236}">
                <a16:creationId xmlns:a16="http://schemas.microsoft.com/office/drawing/2014/main" id="{BA5CC9AF-A91C-404C-BCA3-8409A95FAF57}"/>
              </a:ext>
            </a:extLst>
          </p:cNvPr>
          <p:cNvSpPr txBox="1">
            <a:spLocks/>
          </p:cNvSpPr>
          <p:nvPr/>
        </p:nvSpPr>
        <p:spPr>
          <a:xfrm>
            <a:off x="4350098" y="701908"/>
            <a:ext cx="1801968" cy="319976"/>
          </a:xfrm>
          <a:prstGeom prst="rect">
            <a:avLst/>
          </a:prstGeom>
          <a:ln w="3175">
            <a:solidFill>
              <a:schemeClr val="bg1">
                <a:lumMod val="85000"/>
                <a:alpha val="5000"/>
              </a:schemeClr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4000" b="1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C477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>
                <a:ln>
                  <a:solidFill>
                    <a:srgbClr val="4472C4">
                      <a:alpha val="0"/>
                    </a:srgbClr>
                  </a:solidFill>
                </a:ln>
              </a:rPr>
              <a:t>ERD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21C57D8-02D0-4543-B4AB-CFDA2137C876}"/>
              </a:ext>
            </a:extLst>
          </p:cNvPr>
          <p:cNvCxnSpPr>
            <a:cxnSpLocks/>
          </p:cNvCxnSpPr>
          <p:nvPr/>
        </p:nvCxnSpPr>
        <p:spPr>
          <a:xfrm>
            <a:off x="4406900" y="1272301"/>
            <a:ext cx="7485063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F2BDC85-EE41-45FC-A5AD-3B22E3CD1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92EB360F-E04C-467E-B567-D4A82DBD6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912" y="1394129"/>
            <a:ext cx="7668320" cy="51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658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Nav Bar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2073" y="3468030"/>
            <a:ext cx="5016500" cy="660757"/>
          </a:xfrm>
        </p:spPr>
        <p:txBody>
          <a:bodyPr/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&lt;비회원&gt;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en-US" altLang="ko-KR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텍스트 개체 틀 5">
            <a:extLst>
              <a:ext uri="{FF2B5EF4-FFF2-40B4-BE49-F238E27FC236}">
                <a16:creationId xmlns:a16="http://schemas.microsoft.com/office/drawing/2014/main" id="{46D0506D-025F-4C5D-A9A9-420032AE02C1}"/>
              </a:ext>
            </a:extLst>
          </p:cNvPr>
          <p:cNvSpPr txBox="1">
            <a:spLocks/>
          </p:cNvSpPr>
          <p:nvPr/>
        </p:nvSpPr>
        <p:spPr>
          <a:xfrm>
            <a:off x="536497" y="1269381"/>
            <a:ext cx="5016500" cy="660757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&lt;기본&gt;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ko-KR" altLang="en-US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</a:endParaRPr>
          </a:p>
        </p:txBody>
      </p:sp>
      <p:pic>
        <p:nvPicPr>
          <p:cNvPr id="11" name="그림 11">
            <a:extLst>
              <a:ext uri="{FF2B5EF4-FFF2-40B4-BE49-F238E27FC236}">
                <a16:creationId xmlns:a16="http://schemas.microsoft.com/office/drawing/2014/main" id="{BE69C51B-343B-4188-94E1-E17818D41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3" y="1681604"/>
            <a:ext cx="10967224" cy="1320302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2" name="그림 12">
            <a:extLst>
              <a:ext uri="{FF2B5EF4-FFF2-40B4-BE49-F238E27FC236}">
                <a16:creationId xmlns:a16="http://schemas.microsoft.com/office/drawing/2014/main" id="{BF9D97D5-794B-44A7-822B-6FCC4A684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92" y="3883214"/>
            <a:ext cx="2891882" cy="1470496"/>
          </a:xfrm>
          <a:prstGeom prst="rect">
            <a:avLst/>
          </a:prstGeom>
          <a:ln>
            <a:solidFill>
              <a:schemeClr val="bg2"/>
            </a:solidFill>
          </a:ln>
        </p:spPr>
      </p:pic>
      <p:pic>
        <p:nvPicPr>
          <p:cNvPr id="15" name="그림 15">
            <a:extLst>
              <a:ext uri="{FF2B5EF4-FFF2-40B4-BE49-F238E27FC236}">
                <a16:creationId xmlns:a16="http://schemas.microsoft.com/office/drawing/2014/main" id="{8B64CF9F-3A6D-4C95-A254-DAA8BDFDB0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302" y="3886560"/>
            <a:ext cx="2891882" cy="1463805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16" name="텍스트 개체 틀 5">
            <a:extLst>
              <a:ext uri="{FF2B5EF4-FFF2-40B4-BE49-F238E27FC236}">
                <a16:creationId xmlns:a16="http://schemas.microsoft.com/office/drawing/2014/main" id="{60BB1CEE-1E03-4082-A70B-BB76B22D3140}"/>
              </a:ext>
            </a:extLst>
          </p:cNvPr>
          <p:cNvSpPr txBox="1">
            <a:spLocks/>
          </p:cNvSpPr>
          <p:nvPr/>
        </p:nvSpPr>
        <p:spPr>
          <a:xfrm>
            <a:off x="3705302" y="3471747"/>
            <a:ext cx="5016500" cy="660757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</a:t>
            </a:r>
            <a:r>
              <a:rPr lang="ko-KR" altLang="en-US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회원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&gt;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ko-KR" altLang="en-US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</a:endParaRPr>
          </a:p>
        </p:txBody>
      </p:sp>
      <p:pic>
        <p:nvPicPr>
          <p:cNvPr id="19" name="그림 19">
            <a:extLst>
              <a:ext uri="{FF2B5EF4-FFF2-40B4-BE49-F238E27FC236}">
                <a16:creationId xmlns:a16="http://schemas.microsoft.com/office/drawing/2014/main" id="{4AFB584F-E4CA-4E46-BF54-6961E551D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667" y="3881832"/>
            <a:ext cx="2891882" cy="2095869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21" name="텍스트 개체 틀 5">
            <a:extLst>
              <a:ext uri="{FF2B5EF4-FFF2-40B4-BE49-F238E27FC236}">
                <a16:creationId xmlns:a16="http://schemas.microsoft.com/office/drawing/2014/main" id="{F6C3246B-F0FD-4E85-9AF4-6BD7DC4961B0}"/>
              </a:ext>
            </a:extLst>
          </p:cNvPr>
          <p:cNvSpPr txBox="1">
            <a:spLocks/>
          </p:cNvSpPr>
          <p:nvPr/>
        </p:nvSpPr>
        <p:spPr>
          <a:xfrm>
            <a:off x="7069253" y="3471747"/>
            <a:ext cx="5016500" cy="660757"/>
          </a:xfrm>
          <a:prstGeom prst="rect">
            <a:avLst/>
          </a:prstGeom>
          <a:noFill/>
          <a:ln w="3175" cap="flat" cmpd="sng" algn="ctr">
            <a:noFill/>
            <a:prstDash val="solid"/>
            <a:miter lim="800000"/>
          </a:ln>
          <a:effectLst/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400" b="0" kern="1200" spc="-60" baseline="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0" indent="0" algn="ctr" defTabSz="914400" rtl="0" eaLnBrk="1" latinLnBrk="1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lang="ko-KR" altLang="en-US" sz="1800" b="0" kern="1200" spc="-6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&lt;관리자&gt;</a:t>
            </a:r>
            <a:endParaRPr lang="ko-KR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l"/>
            <a:endParaRPr lang="ko-KR" altLang="en-US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533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107981FA-A0F9-4EE1-B1F1-B2118C3F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704493"/>
            <a:ext cx="11099800" cy="567808"/>
          </a:xfrm>
        </p:spPr>
        <p:txBody>
          <a:bodyPr/>
          <a:lstStyle/>
          <a:p>
            <a:r>
              <a:rPr lang="en-US" altLang="ko-KR" err="1"/>
              <a:t>개발</a:t>
            </a:r>
            <a:r>
              <a:rPr lang="en-US" altLang="ko-KR"/>
              <a:t> </a:t>
            </a:r>
            <a:r>
              <a:rPr lang="en-US" altLang="ko-KR" err="1"/>
              <a:t>페이지</a:t>
            </a:r>
            <a:r>
              <a:rPr lang="en-US" altLang="ko-KR"/>
              <a:t>: Main Page</a:t>
            </a:r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041188D-CA01-43DE-B8A0-0CE0779CB3A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94493" y="3129901"/>
            <a:ext cx="5016500" cy="1518006"/>
          </a:xfrm>
        </p:spPr>
        <p:txBody>
          <a:bodyPr/>
          <a:lstStyle/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BestSeller 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상품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판매량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순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정렬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  (1-3위)</a:t>
            </a:r>
          </a:p>
          <a:p>
            <a:pPr algn="l"/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버튼이나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b="1" err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슬라이드로</a:t>
            </a:r>
            <a:r>
              <a:rPr lang="en-US" altLang="ko-KR" b="1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</a:rPr>
              <a:t> 전환</a:t>
            </a:r>
          </a:p>
          <a:p>
            <a:pPr algn="l"/>
            <a:endParaRPr lang="en-US" altLang="ko-KR" sz="1800" b="1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1E4587"/>
              </a:solidFill>
            </a:endParaRPr>
          </a:p>
        </p:txBody>
      </p:sp>
      <p:sp>
        <p:nvSpPr>
          <p:cNvPr id="26" name="슬라이드 번호 개체 틀 25">
            <a:extLst>
              <a:ext uri="{FF2B5EF4-FFF2-40B4-BE49-F238E27FC236}">
                <a16:creationId xmlns:a16="http://schemas.microsoft.com/office/drawing/2014/main" id="{11141787-750F-4398-ACB2-D15ACD7ED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12C5A-9CF7-4A8D-A41D-9E74470054A5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33BAD6B-FA56-420C-9BA3-796CB0BD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333" y="1311580"/>
            <a:ext cx="7519638" cy="515735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1081320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나눔스퀘어 ExtraBold"/>
        <a:ea typeface="나눔스퀘어 Extra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29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0" baseType="lpstr">
      <vt:lpstr>Office 테마</vt:lpstr>
      <vt:lpstr>BOOK STORE PROJECT</vt:lpstr>
      <vt:lpstr>PowerPoint 프레젠테이션</vt:lpstr>
      <vt:lpstr>BOOK PROJECT</vt:lpstr>
      <vt:lpstr>BOOK PROJECT</vt:lpstr>
      <vt:lpstr>BOOK PROJECT</vt:lpstr>
      <vt:lpstr>BOOK PROJECT</vt:lpstr>
      <vt:lpstr>BOOK PROJECT</vt:lpstr>
      <vt:lpstr>개발 페이지: Nav Bar</vt:lpstr>
      <vt:lpstr>개발 페이지: Main Page</vt:lpstr>
      <vt:lpstr>개발 페이지: Main Page</vt:lpstr>
      <vt:lpstr>개발 페이지: Register/Login</vt:lpstr>
      <vt:lpstr>개발 페이지: Product List Page</vt:lpstr>
      <vt:lpstr>개발 페이지: Product View</vt:lpstr>
      <vt:lpstr>개발 페이지: Product View</vt:lpstr>
      <vt:lpstr>개발 페이지: Shopping Cart</vt:lpstr>
      <vt:lpstr>개발 페이지: Order Form</vt:lpstr>
      <vt:lpstr>개발 페이지: MyPage</vt:lpstr>
      <vt:lpstr>개발 페이지: MyPage</vt:lpstr>
      <vt:lpstr>개발 페이지: MyPage</vt:lpstr>
      <vt:lpstr>개발 페이지: MyPage</vt:lpstr>
      <vt:lpstr>개발 페이지: Admin</vt:lpstr>
      <vt:lpstr>개발 페이지: Admin</vt:lpstr>
      <vt:lpstr>개발 페이지: Admin</vt:lpstr>
      <vt:lpstr>개발 페이지: Admin</vt:lpstr>
      <vt:lpstr>개발 페이지: Admin</vt:lpstr>
      <vt:lpstr>개발 페이지: Admin</vt:lpstr>
      <vt:lpstr>개발 페이지: Admin</vt:lpstr>
      <vt:lpstr>BOOK PROJECT</vt:lpstr>
      <vt:lpstr>-끝-  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orbit</dc:title>
  <dc:creator>largo</dc:creator>
  <cp:keywords>adstorepost.com</cp:keywords>
  <cp:revision>34</cp:revision>
  <dcterms:created xsi:type="dcterms:W3CDTF">2017-12-10T15:04:34Z</dcterms:created>
  <dcterms:modified xsi:type="dcterms:W3CDTF">2021-01-27T04:21:08Z</dcterms:modified>
</cp:coreProperties>
</file>